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7" r:id="rId5"/>
    <p:sldId id="258" r:id="rId6"/>
    <p:sldId id="260" r:id="rId7"/>
    <p:sldId id="261" r:id="rId8"/>
  </p:sldIdLst>
  <p:sldSz cx="18288000" cy="1828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DA0"/>
    <a:srgbClr val="FFD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EB907-1F8A-54E3-3424-81835B00A68A}" v="40" dt="2025-03-07T16:55:40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ryn Hutchison" userId="S::tarryn.hutchison@scoutingaz.org::e58c3b00-eae5-4448-bbaf-1d5dd2d402f9" providerId="AD" clId="Web-{3BBEB907-1F8A-54E3-3424-81835B00A68A}"/>
    <pc:docChg chg="modSld">
      <pc:chgData name="Tarryn Hutchison" userId="S::tarryn.hutchison@scoutingaz.org::e58c3b00-eae5-4448-bbaf-1d5dd2d402f9" providerId="AD" clId="Web-{3BBEB907-1F8A-54E3-3424-81835B00A68A}" dt="2025-03-07T16:55:40.904" v="30" actId="1076"/>
      <pc:docMkLst>
        <pc:docMk/>
      </pc:docMkLst>
      <pc:sldChg chg="modSp">
        <pc:chgData name="Tarryn Hutchison" userId="S::tarryn.hutchison@scoutingaz.org::e58c3b00-eae5-4448-bbaf-1d5dd2d402f9" providerId="AD" clId="Web-{3BBEB907-1F8A-54E3-3424-81835B00A68A}" dt="2025-03-07T16:53:16.133" v="27" actId="20577"/>
        <pc:sldMkLst>
          <pc:docMk/>
          <pc:sldMk cId="1943981626" sldId="257"/>
        </pc:sldMkLst>
        <pc:spChg chg="mod">
          <ac:chgData name="Tarryn Hutchison" userId="S::tarryn.hutchison@scoutingaz.org::e58c3b00-eae5-4448-bbaf-1d5dd2d402f9" providerId="AD" clId="Web-{3BBEB907-1F8A-54E3-3424-81835B00A68A}" dt="2025-03-07T16:53:16.133" v="27" actId="20577"/>
          <ac:spMkLst>
            <pc:docMk/>
            <pc:sldMk cId="1943981626" sldId="257"/>
            <ac:spMk id="5" creationId="{5DCB1813-7A46-AA62-C3EE-51B9EE6E09B2}"/>
          </ac:spMkLst>
        </pc:spChg>
        <pc:spChg chg="mod">
          <ac:chgData name="Tarryn Hutchison" userId="S::tarryn.hutchison@scoutingaz.org::e58c3b00-eae5-4448-bbaf-1d5dd2d402f9" providerId="AD" clId="Web-{3BBEB907-1F8A-54E3-3424-81835B00A68A}" dt="2025-03-07T16:40:37.901" v="11" actId="20577"/>
          <ac:spMkLst>
            <pc:docMk/>
            <pc:sldMk cId="1943981626" sldId="257"/>
            <ac:spMk id="9" creationId="{43CDA21F-B1AC-27E7-95E3-02A5149BBCF4}"/>
          </ac:spMkLst>
        </pc:spChg>
        <pc:picChg chg="mod">
          <ac:chgData name="Tarryn Hutchison" userId="S::tarryn.hutchison@scoutingaz.org::e58c3b00-eae5-4448-bbaf-1d5dd2d402f9" providerId="AD" clId="Web-{3BBEB907-1F8A-54E3-3424-81835B00A68A}" dt="2025-03-07T16:39:45.493" v="5" actId="1076"/>
          <ac:picMkLst>
            <pc:docMk/>
            <pc:sldMk cId="1943981626" sldId="257"/>
            <ac:picMk id="3" creationId="{8D43DD8C-07E0-0EB0-1DF3-3098C8979C3F}"/>
          </ac:picMkLst>
        </pc:picChg>
        <pc:picChg chg="mod">
          <ac:chgData name="Tarryn Hutchison" userId="S::tarryn.hutchison@scoutingaz.org::e58c3b00-eae5-4448-bbaf-1d5dd2d402f9" providerId="AD" clId="Web-{3BBEB907-1F8A-54E3-3424-81835B00A68A}" dt="2025-03-07T16:39:28.039" v="2"/>
          <ac:picMkLst>
            <pc:docMk/>
            <pc:sldMk cId="1943981626" sldId="257"/>
            <ac:picMk id="10" creationId="{934EEF8A-6187-9679-5B81-00DA435FC5F6}"/>
          </ac:picMkLst>
        </pc:picChg>
      </pc:sldChg>
      <pc:sldChg chg="addSp delSp modSp">
        <pc:chgData name="Tarryn Hutchison" userId="S::tarryn.hutchison@scoutingaz.org::e58c3b00-eae5-4448-bbaf-1d5dd2d402f9" providerId="AD" clId="Web-{3BBEB907-1F8A-54E3-3424-81835B00A68A}" dt="2025-03-07T16:41:00.855" v="17" actId="1076"/>
        <pc:sldMkLst>
          <pc:docMk/>
          <pc:sldMk cId="4103730548" sldId="258"/>
        </pc:sldMkLst>
        <pc:spChg chg="add mod">
          <ac:chgData name="Tarryn Hutchison" userId="S::tarryn.hutchison@scoutingaz.org::e58c3b00-eae5-4448-bbaf-1d5dd2d402f9" providerId="AD" clId="Web-{3BBEB907-1F8A-54E3-3424-81835B00A68A}" dt="2025-03-07T16:41:00.855" v="17" actId="1076"/>
          <ac:spMkLst>
            <pc:docMk/>
            <pc:sldMk cId="4103730548" sldId="258"/>
            <ac:spMk id="5" creationId="{FD7378A2-0048-1F5B-469E-AA3BC1A9D2D4}"/>
          </ac:spMkLst>
        </pc:spChg>
        <pc:picChg chg="add mod">
          <ac:chgData name="Tarryn Hutchison" userId="S::tarryn.hutchison@scoutingaz.org::e58c3b00-eae5-4448-bbaf-1d5dd2d402f9" providerId="AD" clId="Web-{3BBEB907-1F8A-54E3-3424-81835B00A68A}" dt="2025-03-07T16:40:47.870" v="15" actId="1076"/>
          <ac:picMkLst>
            <pc:docMk/>
            <pc:sldMk cId="4103730548" sldId="258"/>
            <ac:picMk id="7" creationId="{D44D4A6E-6E81-1BFC-1C60-B99F2DB1859C}"/>
          </ac:picMkLst>
        </pc:picChg>
        <pc:picChg chg="del">
          <ac:chgData name="Tarryn Hutchison" userId="S::tarryn.hutchison@scoutingaz.org::e58c3b00-eae5-4448-bbaf-1d5dd2d402f9" providerId="AD" clId="Web-{3BBEB907-1F8A-54E3-3424-81835B00A68A}" dt="2025-03-07T16:40:12.103" v="6"/>
          <ac:picMkLst>
            <pc:docMk/>
            <pc:sldMk cId="4103730548" sldId="258"/>
            <ac:picMk id="10" creationId="{15F2EF3A-01A8-00A6-B066-CFBE23FCF917}"/>
          </ac:picMkLst>
        </pc:picChg>
      </pc:sldChg>
      <pc:sldChg chg="addSp delSp modSp">
        <pc:chgData name="Tarryn Hutchison" userId="S::tarryn.hutchison@scoutingaz.org::e58c3b00-eae5-4448-bbaf-1d5dd2d402f9" providerId="AD" clId="Web-{3BBEB907-1F8A-54E3-3424-81835B00A68A}" dt="2025-03-07T16:55:40.904" v="30" actId="1076"/>
        <pc:sldMkLst>
          <pc:docMk/>
          <pc:sldMk cId="3352992340" sldId="260"/>
        </pc:sldMkLst>
        <pc:spChg chg="add">
          <ac:chgData name="Tarryn Hutchison" userId="S::tarryn.hutchison@scoutingaz.org::e58c3b00-eae5-4448-bbaf-1d5dd2d402f9" providerId="AD" clId="Web-{3BBEB907-1F8A-54E3-3424-81835B00A68A}" dt="2025-03-07T16:41:06.215" v="18"/>
          <ac:spMkLst>
            <pc:docMk/>
            <pc:sldMk cId="3352992340" sldId="260"/>
            <ac:spMk id="6" creationId="{1113D21E-89E4-EA5E-4EC9-6BF1C75D5647}"/>
          </ac:spMkLst>
        </pc:spChg>
        <pc:picChg chg="mod">
          <ac:chgData name="Tarryn Hutchison" userId="S::tarryn.hutchison@scoutingaz.org::e58c3b00-eae5-4448-bbaf-1d5dd2d402f9" providerId="AD" clId="Web-{3BBEB907-1F8A-54E3-3424-81835B00A68A}" dt="2025-03-07T16:55:40.904" v="30" actId="1076"/>
          <ac:picMkLst>
            <pc:docMk/>
            <pc:sldMk cId="3352992340" sldId="260"/>
            <ac:picMk id="2" creationId="{D3B5890E-CC99-7568-1842-5B7DBBDC69FF}"/>
          </ac:picMkLst>
        </pc:picChg>
        <pc:picChg chg="del">
          <ac:chgData name="Tarryn Hutchison" userId="S::tarryn.hutchison@scoutingaz.org::e58c3b00-eae5-4448-bbaf-1d5dd2d402f9" providerId="AD" clId="Web-{3BBEB907-1F8A-54E3-3424-81835B00A68A}" dt="2025-03-07T16:40:24.979" v="7"/>
          <ac:picMkLst>
            <pc:docMk/>
            <pc:sldMk cId="3352992340" sldId="260"/>
            <ac:picMk id="5" creationId="{EAE420E9-DC8C-5D2E-6F4B-7495DC36FFED}"/>
          </ac:picMkLst>
        </pc:picChg>
        <pc:picChg chg="add">
          <ac:chgData name="Tarryn Hutchison" userId="S::tarryn.hutchison@scoutingaz.org::e58c3b00-eae5-4448-bbaf-1d5dd2d402f9" providerId="AD" clId="Web-{3BBEB907-1F8A-54E3-3424-81835B00A68A}" dt="2025-03-07T16:41:06.230" v="19"/>
          <ac:picMkLst>
            <pc:docMk/>
            <pc:sldMk cId="3352992340" sldId="260"/>
            <ac:picMk id="10" creationId="{5919B107-9E7F-E95D-D81B-CA57D85C1B65}"/>
          </ac:picMkLst>
        </pc:picChg>
      </pc:sldChg>
      <pc:sldChg chg="addSp delSp">
        <pc:chgData name="Tarryn Hutchison" userId="S::tarryn.hutchison@scoutingaz.org::e58c3b00-eae5-4448-bbaf-1d5dd2d402f9" providerId="AD" clId="Web-{3BBEB907-1F8A-54E3-3424-81835B00A68A}" dt="2025-03-07T16:41:10.293" v="21"/>
        <pc:sldMkLst>
          <pc:docMk/>
          <pc:sldMk cId="2666838582" sldId="261"/>
        </pc:sldMkLst>
        <pc:spChg chg="add">
          <ac:chgData name="Tarryn Hutchison" userId="S::tarryn.hutchison@scoutingaz.org::e58c3b00-eae5-4448-bbaf-1d5dd2d402f9" providerId="AD" clId="Web-{3BBEB907-1F8A-54E3-3424-81835B00A68A}" dt="2025-03-07T16:41:10.262" v="20"/>
          <ac:spMkLst>
            <pc:docMk/>
            <pc:sldMk cId="2666838582" sldId="261"/>
            <ac:spMk id="6" creationId="{A00EA2F9-48F3-48C6-F32F-FBC6CDD7DCD3}"/>
          </ac:spMkLst>
        </pc:spChg>
        <pc:picChg chg="del">
          <ac:chgData name="Tarryn Hutchison" userId="S::tarryn.hutchison@scoutingaz.org::e58c3b00-eae5-4448-bbaf-1d5dd2d402f9" providerId="AD" clId="Web-{3BBEB907-1F8A-54E3-3424-81835B00A68A}" dt="2025-03-07T16:40:27.744" v="8"/>
          <ac:picMkLst>
            <pc:docMk/>
            <pc:sldMk cId="2666838582" sldId="261"/>
            <ac:picMk id="5" creationId="{77362355-FFA6-6A07-0340-9D5585FC46ED}"/>
          </ac:picMkLst>
        </pc:picChg>
        <pc:picChg chg="add">
          <ac:chgData name="Tarryn Hutchison" userId="S::tarryn.hutchison@scoutingaz.org::e58c3b00-eae5-4448-bbaf-1d5dd2d402f9" providerId="AD" clId="Web-{3BBEB907-1F8A-54E3-3424-81835B00A68A}" dt="2025-03-07T16:41:10.293" v="21"/>
          <ac:picMkLst>
            <pc:docMk/>
            <pc:sldMk cId="2666838582" sldId="261"/>
            <ac:picMk id="10" creationId="{0C606C46-EC88-A3AD-EB2E-CEE7E79E99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992968"/>
            <a:ext cx="15544800" cy="63669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9605435"/>
            <a:ext cx="13716000" cy="441536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5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973667"/>
            <a:ext cx="3943350" cy="154982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973667"/>
            <a:ext cx="11601450" cy="154982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4559305"/>
            <a:ext cx="15773400" cy="760729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12238572"/>
            <a:ext cx="15773400" cy="40004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4868333"/>
            <a:ext cx="77724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4868333"/>
            <a:ext cx="77724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0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973671"/>
            <a:ext cx="15773400" cy="3534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4483101"/>
            <a:ext cx="7736680" cy="2197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6680200"/>
            <a:ext cx="7736680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4483101"/>
            <a:ext cx="7774782" cy="2197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6680200"/>
            <a:ext cx="7774782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2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2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6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1219200"/>
            <a:ext cx="5898356" cy="4267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2633138"/>
            <a:ext cx="9258300" cy="129963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5486400"/>
            <a:ext cx="5898356" cy="101642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6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1219200"/>
            <a:ext cx="5898356" cy="4267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2633138"/>
            <a:ext cx="9258300" cy="1299633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5486400"/>
            <a:ext cx="5898356" cy="101642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973671"/>
            <a:ext cx="15773400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4868333"/>
            <a:ext cx="15773400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16950271"/>
            <a:ext cx="41148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16950271"/>
            <a:ext cx="6172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16950271"/>
            <a:ext cx="41148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7F54B3-B7ED-AE5F-91CB-A4B42AB91589}"/>
              </a:ext>
            </a:extLst>
          </p:cNvPr>
          <p:cNvSpPr/>
          <p:nvPr/>
        </p:nvSpPr>
        <p:spPr>
          <a:xfrm>
            <a:off x="-31948" y="-142"/>
            <a:ext cx="18321733" cy="18278758"/>
          </a:xfrm>
          <a:prstGeom prst="rect">
            <a:avLst/>
          </a:prstGeom>
          <a:solidFill>
            <a:srgbClr val="FFD5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900">
              <a:latin typeface="Poppins"/>
              <a:ea typeface="Roboto Black"/>
              <a:cs typeface="Roboto Black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CB1813-7A46-AA62-C3EE-51B9EE6E09B2}"/>
              </a:ext>
            </a:extLst>
          </p:cNvPr>
          <p:cNvSpPr txBox="1"/>
          <p:nvPr/>
        </p:nvSpPr>
        <p:spPr>
          <a:xfrm>
            <a:off x="2249812" y="4163717"/>
            <a:ext cx="14774929" cy="221599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900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1080 x 1080 Social Media Image</a:t>
            </a:r>
            <a:endParaRPr lang="en-US" b="1" dirty="0">
              <a:solidFill>
                <a:srgbClr val="145DA0"/>
              </a:solidFill>
              <a:latin typeface="Poppins"/>
              <a:ea typeface="Segoe UI"/>
              <a:cs typeface="Calibri" panose="020F0502020204030204"/>
            </a:endParaRPr>
          </a:p>
          <a:p>
            <a:r>
              <a:rPr lang="en-US" sz="6900" b="1" dirty="0">
                <a:solidFill>
                  <a:srgbClr val="145DA0"/>
                </a:solidFill>
                <a:latin typeface="Poppins"/>
                <a:cs typeface="Segoe UI"/>
              </a:rPr>
              <a:t>PowerPoint Template</a:t>
            </a:r>
            <a:endParaRPr lang="en-US" b="1" dirty="0">
              <a:solidFill>
                <a:srgbClr val="145DA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69011A-4ED6-60EA-2203-EEC1DA26236F}"/>
              </a:ext>
            </a:extLst>
          </p:cNvPr>
          <p:cNvSpPr/>
          <p:nvPr/>
        </p:nvSpPr>
        <p:spPr>
          <a:xfrm>
            <a:off x="2250079" y="8176172"/>
            <a:ext cx="5646821" cy="1572126"/>
          </a:xfrm>
          <a:prstGeom prst="rect">
            <a:avLst/>
          </a:prstGeom>
          <a:solidFill>
            <a:srgbClr val="145D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CFEAD-D631-8457-8024-1CD24A109626}"/>
              </a:ext>
            </a:extLst>
          </p:cNvPr>
          <p:cNvSpPr txBox="1"/>
          <p:nvPr/>
        </p:nvSpPr>
        <p:spPr>
          <a:xfrm>
            <a:off x="2506195" y="8449585"/>
            <a:ext cx="514519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"/>
                <a:cs typeface="Poppins"/>
              </a:rPr>
              <a:t>HOW TO USE</a:t>
            </a:r>
            <a:endParaRPr lang="en-US" sz="600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D6D45-FFE8-9C52-4F57-2FBD37C702E5}"/>
              </a:ext>
            </a:extLst>
          </p:cNvPr>
          <p:cNvSpPr txBox="1"/>
          <p:nvPr/>
        </p:nvSpPr>
        <p:spPr>
          <a:xfrm>
            <a:off x="2245530" y="10376915"/>
            <a:ext cx="1486364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45DA0"/>
                </a:solidFill>
                <a:latin typeface="Poppins"/>
                <a:cs typeface="Poppins"/>
              </a:rPr>
              <a:t>After customizing the template, go to: </a:t>
            </a:r>
            <a:endParaRPr lang="en-US" sz="5400" dirty="0">
              <a:solidFill>
                <a:srgbClr val="000000"/>
              </a:solidFill>
              <a:latin typeface="Poppins"/>
              <a:cs typeface="Poppins"/>
            </a:endParaRPr>
          </a:p>
          <a:p>
            <a:r>
              <a:rPr lang="en-US" sz="5400" dirty="0">
                <a:solidFill>
                  <a:srgbClr val="145DA0"/>
                </a:solidFill>
                <a:latin typeface="Poppins"/>
                <a:cs typeface="Poppins"/>
              </a:rPr>
              <a:t>File &gt; Save as &gt; JPG image &gt; Current slide</a:t>
            </a:r>
            <a:endParaRPr lang="en-US" sz="5400">
              <a:latin typeface="Poppins"/>
              <a:cs typeface="Poppins"/>
            </a:endParaRPr>
          </a:p>
          <a:p>
            <a:pPr algn="l"/>
            <a:endParaRPr lang="en-US" sz="1600" dirty="0">
              <a:cs typeface="Calibri"/>
            </a:endParaRPr>
          </a:p>
        </p:txBody>
      </p:sp>
      <p:pic>
        <p:nvPicPr>
          <p:cNvPr id="3" name="Picture 2" descr="A black screen with blue text and white text&#10;&#10;Description automatically generated">
            <a:extLst>
              <a:ext uri="{FF2B5EF4-FFF2-40B4-BE49-F238E27FC236}">
                <a16:creationId xmlns:a16="http://schemas.microsoft.com/office/drawing/2014/main" id="{8D43DD8C-07E0-0EB0-1DF3-3098C897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" t="20" r="-107" b="81252"/>
          <a:stretch/>
        </p:blipFill>
        <p:spPr>
          <a:xfrm>
            <a:off x="-12119" y="-4322"/>
            <a:ext cx="18367538" cy="3421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CDA21F-B1AC-27E7-95E3-02A5149BBCF4}"/>
              </a:ext>
            </a:extLst>
          </p:cNvPr>
          <p:cNvSpPr txBox="1"/>
          <p:nvPr/>
        </p:nvSpPr>
        <p:spPr>
          <a:xfrm>
            <a:off x="2238292" y="1634191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#CubScouts #CubScoutFun</a:t>
            </a:r>
          </a:p>
          <a:p>
            <a:r>
              <a:rPr lang="en-US" dirty="0"/>
              <a:t>www.ScoutingAZ.com</a:t>
            </a:r>
          </a:p>
          <a:p>
            <a:endParaRPr lang="en-US"/>
          </a:p>
        </p:txBody>
      </p:sp>
      <p:pic>
        <p:nvPicPr>
          <p:cNvPr id="10" name="Picture 9" descr="A logo with a flower and text&#10;&#10;AI-generated content may be incorrect.">
            <a:extLst>
              <a:ext uri="{FF2B5EF4-FFF2-40B4-BE49-F238E27FC236}">
                <a16:creationId xmlns:a16="http://schemas.microsoft.com/office/drawing/2014/main" id="{934EEF8A-6187-9679-5B81-00DA435F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24" y="15300256"/>
            <a:ext cx="367382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8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ys wearing life jackets and holding paddles&#10;&#10;Description automatically generated">
            <a:extLst>
              <a:ext uri="{FF2B5EF4-FFF2-40B4-BE49-F238E27FC236}">
                <a16:creationId xmlns:a16="http://schemas.microsoft.com/office/drawing/2014/main" id="{6DF63763-FBAF-B421-0413-BE6FC65E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4" t="203" r="21193" b="-206"/>
          <a:stretch/>
        </p:blipFill>
        <p:spPr>
          <a:xfrm>
            <a:off x="45932" y="-6730"/>
            <a:ext cx="18244658" cy="18328614"/>
          </a:xfrm>
          <a:prstGeom prst="rect">
            <a:avLst/>
          </a:prstGeom>
        </p:spPr>
      </p:pic>
      <p:pic>
        <p:nvPicPr>
          <p:cNvPr id="2" name="Picture 1" descr="A yellow and black background&#10;&#10;Description automatically generated">
            <a:extLst>
              <a:ext uri="{FF2B5EF4-FFF2-40B4-BE49-F238E27FC236}">
                <a16:creationId xmlns:a16="http://schemas.microsoft.com/office/drawing/2014/main" id="{D3B5890E-CC99-7568-1842-5B7DBBDC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" y="7951"/>
            <a:ext cx="18303902" cy="1830390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2028060-90D0-8CC0-4FCE-B563E39808E4}"/>
              </a:ext>
            </a:extLst>
          </p:cNvPr>
          <p:cNvSpPr txBox="1"/>
          <p:nvPr/>
        </p:nvSpPr>
        <p:spPr>
          <a:xfrm>
            <a:off x="641767" y="10873219"/>
            <a:ext cx="8569487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Ask me about </a:t>
            </a:r>
            <a:endParaRPr lang="en-US" sz="8000" dirty="0">
              <a:solidFill>
                <a:srgbClr val="145DA0"/>
              </a:solidFill>
              <a:latin typeface="Calibri" panose="020F0502020204030204"/>
              <a:ea typeface="Calibri"/>
              <a:cs typeface="Calibri" panose="020F0502020204030204"/>
            </a:endParaRPr>
          </a:p>
          <a:p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Cub </a:t>
            </a:r>
            <a:r>
              <a:rPr lang="en-US" sz="7200" b="1" dirty="0">
                <a:solidFill>
                  <a:srgbClr val="145DA0"/>
                </a:solidFill>
                <a:latin typeface="Poppins"/>
                <a:cs typeface="Segoe UI"/>
              </a:rPr>
              <a:t>Scouts</a:t>
            </a:r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! </a:t>
            </a:r>
            <a:endParaRPr lang="en-US" sz="8000" dirty="0">
              <a:solidFill>
                <a:srgbClr val="145DA0"/>
              </a:solidFill>
              <a:ea typeface="Calibri"/>
              <a:cs typeface="Calibr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661A76-23CF-7EB5-4378-855E904FA337}"/>
              </a:ext>
            </a:extLst>
          </p:cNvPr>
          <p:cNvSpPr txBox="1"/>
          <p:nvPr/>
        </p:nvSpPr>
        <p:spPr>
          <a:xfrm>
            <a:off x="636110" y="4129474"/>
            <a:ext cx="7788074" cy="59093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To learn, grow &amp; try new things. It’s the Cub Scout way! </a:t>
            </a:r>
            <a:endParaRPr lang="en-US" sz="6000">
              <a:solidFill>
                <a:srgbClr val="145DA0"/>
              </a:solidFill>
              <a:latin typeface="Poppins"/>
              <a:cs typeface="Calibri"/>
            </a:endParaRPr>
          </a:p>
          <a:p>
            <a:br>
              <a:rPr lang="en-US" dirty="0">
                <a:latin typeface="Poppins"/>
              </a:rPr>
            </a:b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Adventure is out there &amp; we’re here to help you find it! </a:t>
            </a:r>
            <a:endParaRPr lang="en-US" sz="6000" dirty="0">
              <a:solidFill>
                <a:srgbClr val="145DA0"/>
              </a:solidFill>
              <a:latin typeface="Poppins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378A2-0048-1F5B-469E-AA3BC1A9D2D4}"/>
              </a:ext>
            </a:extLst>
          </p:cNvPr>
          <p:cNvSpPr txBox="1"/>
          <p:nvPr/>
        </p:nvSpPr>
        <p:spPr>
          <a:xfrm>
            <a:off x="6554484" y="1669539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#CubScouts #CubScoutFun</a:t>
            </a:r>
          </a:p>
          <a:p>
            <a:r>
              <a:rPr lang="en-US" dirty="0"/>
              <a:t>www.ScoutingAZ.com</a:t>
            </a:r>
          </a:p>
          <a:p>
            <a:endParaRPr lang="en-US"/>
          </a:p>
        </p:txBody>
      </p:sp>
      <p:pic>
        <p:nvPicPr>
          <p:cNvPr id="7" name="Picture 6" descr="A logo with a flower and text&#10;&#10;AI-generated content may be incorrect.">
            <a:extLst>
              <a:ext uri="{FF2B5EF4-FFF2-40B4-BE49-F238E27FC236}">
                <a16:creationId xmlns:a16="http://schemas.microsoft.com/office/drawing/2014/main" id="{D44D4A6E-6E81-1BFC-1C60-B99F2DB18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90" y="15579320"/>
            <a:ext cx="367382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3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pictures with mountains and sky&#10;&#10;Description automatically generated">
            <a:extLst>
              <a:ext uri="{FF2B5EF4-FFF2-40B4-BE49-F238E27FC236}">
                <a16:creationId xmlns:a16="http://schemas.microsoft.com/office/drawing/2014/main" id="{6DF63763-FBAF-B421-0413-BE6FC65E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" r="229"/>
          <a:stretch/>
        </p:blipFill>
        <p:spPr>
          <a:xfrm>
            <a:off x="45932" y="-6730"/>
            <a:ext cx="18244658" cy="18328614"/>
          </a:xfrm>
          <a:prstGeom prst="rect">
            <a:avLst/>
          </a:prstGeom>
        </p:spPr>
      </p:pic>
      <p:pic>
        <p:nvPicPr>
          <p:cNvPr id="2" name="Picture 1" descr="A yellow and black background&#10;&#10;Description automatically generated">
            <a:extLst>
              <a:ext uri="{FF2B5EF4-FFF2-40B4-BE49-F238E27FC236}">
                <a16:creationId xmlns:a16="http://schemas.microsoft.com/office/drawing/2014/main" id="{D3B5890E-CC99-7568-1842-5B7DBBDC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52" y="-10653"/>
            <a:ext cx="18303902" cy="1830390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2028060-90D0-8CC0-4FCE-B563E39808E4}"/>
              </a:ext>
            </a:extLst>
          </p:cNvPr>
          <p:cNvSpPr txBox="1"/>
          <p:nvPr/>
        </p:nvSpPr>
        <p:spPr>
          <a:xfrm>
            <a:off x="641767" y="10873219"/>
            <a:ext cx="8569487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Ask me about </a:t>
            </a:r>
            <a:endParaRPr lang="en-US" sz="8000" dirty="0">
              <a:solidFill>
                <a:srgbClr val="145DA0"/>
              </a:solidFill>
              <a:latin typeface="Calibri" panose="020F0502020204030204"/>
              <a:ea typeface="Calibri"/>
              <a:cs typeface="Calibri" panose="020F0502020204030204"/>
            </a:endParaRPr>
          </a:p>
          <a:p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Cub </a:t>
            </a:r>
            <a:r>
              <a:rPr lang="en-US" sz="7200" b="1" dirty="0">
                <a:solidFill>
                  <a:srgbClr val="145DA0"/>
                </a:solidFill>
                <a:latin typeface="Poppins"/>
                <a:cs typeface="Segoe UI"/>
              </a:rPr>
              <a:t>Scouts</a:t>
            </a:r>
            <a:r>
              <a:rPr lang="en-US" sz="8000" b="1" dirty="0">
                <a:solidFill>
                  <a:srgbClr val="145DA0"/>
                </a:solidFill>
                <a:latin typeface="Poppins"/>
                <a:cs typeface="Segoe UI"/>
              </a:rPr>
              <a:t>! </a:t>
            </a:r>
            <a:endParaRPr lang="en-US" sz="8000" dirty="0">
              <a:solidFill>
                <a:srgbClr val="145DA0"/>
              </a:solidFill>
              <a:ea typeface="Calibri"/>
              <a:cs typeface="Calibr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661A76-23CF-7EB5-4378-855E904FA337}"/>
              </a:ext>
            </a:extLst>
          </p:cNvPr>
          <p:cNvSpPr txBox="1"/>
          <p:nvPr/>
        </p:nvSpPr>
        <p:spPr>
          <a:xfrm>
            <a:off x="636110" y="4129474"/>
            <a:ext cx="7788074" cy="59093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To learn, grow &amp; try new things. It’s the Cub Scout way! </a:t>
            </a:r>
            <a:endParaRPr lang="en-US" sz="6000">
              <a:solidFill>
                <a:srgbClr val="145DA0"/>
              </a:solidFill>
              <a:latin typeface="Poppins"/>
              <a:cs typeface="Calibri"/>
            </a:endParaRPr>
          </a:p>
          <a:p>
            <a:br>
              <a:rPr lang="en-US" dirty="0">
                <a:latin typeface="Poppins"/>
              </a:rPr>
            </a:b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Adventure is out there &amp; we’re here to help you find it! </a:t>
            </a:r>
            <a:endParaRPr lang="en-US" sz="6000" dirty="0">
              <a:solidFill>
                <a:srgbClr val="145DA0"/>
              </a:solidFill>
              <a:latin typeface="Poppins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3D21E-89E4-EA5E-4EC9-6BF1C75D5647}"/>
              </a:ext>
            </a:extLst>
          </p:cNvPr>
          <p:cNvSpPr txBox="1"/>
          <p:nvPr/>
        </p:nvSpPr>
        <p:spPr>
          <a:xfrm>
            <a:off x="6554484" y="1669539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#CubScouts #CubScoutFun</a:t>
            </a:r>
          </a:p>
          <a:p>
            <a:r>
              <a:rPr lang="en-US" dirty="0"/>
              <a:t>www.ScoutingAZ.com</a:t>
            </a:r>
          </a:p>
          <a:p>
            <a:endParaRPr lang="en-US"/>
          </a:p>
        </p:txBody>
      </p:sp>
      <p:pic>
        <p:nvPicPr>
          <p:cNvPr id="10" name="Picture 9" descr="A logo with a flower and text&#10;&#10;AI-generated content may be incorrect.">
            <a:extLst>
              <a:ext uri="{FF2B5EF4-FFF2-40B4-BE49-F238E27FC236}">
                <a16:creationId xmlns:a16="http://schemas.microsoft.com/office/drawing/2014/main" id="{5919B107-9E7F-E95D-D81B-CA57D85C1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90" y="15579320"/>
            <a:ext cx="367382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92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pictures with mountains and sky&#10;&#10;Description automatically generated">
            <a:extLst>
              <a:ext uri="{FF2B5EF4-FFF2-40B4-BE49-F238E27FC236}">
                <a16:creationId xmlns:a16="http://schemas.microsoft.com/office/drawing/2014/main" id="{6DF63763-FBAF-B421-0413-BE6FC65E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" r="229"/>
          <a:stretch/>
        </p:blipFill>
        <p:spPr>
          <a:xfrm>
            <a:off x="45932" y="-6730"/>
            <a:ext cx="18244658" cy="18328614"/>
          </a:xfrm>
          <a:prstGeom prst="rect">
            <a:avLst/>
          </a:prstGeom>
        </p:spPr>
      </p:pic>
      <p:pic>
        <p:nvPicPr>
          <p:cNvPr id="2" name="Picture 1" descr="A yellow and black background&#10;&#10;Description automatically generated">
            <a:extLst>
              <a:ext uri="{FF2B5EF4-FFF2-40B4-BE49-F238E27FC236}">
                <a16:creationId xmlns:a16="http://schemas.microsoft.com/office/drawing/2014/main" id="{D3B5890E-CC99-7568-1842-5B7DBBDC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" y="7951"/>
            <a:ext cx="18303902" cy="1830390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2028060-90D0-8CC0-4FCE-B563E39808E4}"/>
              </a:ext>
            </a:extLst>
          </p:cNvPr>
          <p:cNvSpPr txBox="1"/>
          <p:nvPr/>
        </p:nvSpPr>
        <p:spPr>
          <a:xfrm>
            <a:off x="673572" y="11859181"/>
            <a:ext cx="7758455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>
                <a:solidFill>
                  <a:srgbClr val="145DA0"/>
                </a:solidFill>
                <a:latin typeface="Poppins"/>
                <a:cs typeface="Poppins"/>
              </a:rPr>
              <a:t>Preguntame</a:t>
            </a:r>
            <a:r>
              <a:rPr lang="en-US" sz="6000" b="1" dirty="0">
                <a:solidFill>
                  <a:srgbClr val="145DA0"/>
                </a:solidFill>
                <a:latin typeface="Poppins"/>
                <a:cs typeface="Poppins"/>
              </a:rPr>
              <a:t> </a:t>
            </a:r>
            <a:r>
              <a:rPr lang="en-US" sz="6000" b="1" dirty="0" err="1">
                <a:solidFill>
                  <a:srgbClr val="145DA0"/>
                </a:solidFill>
                <a:latin typeface="Poppins"/>
                <a:cs typeface="Poppins"/>
              </a:rPr>
              <a:t>sobre</a:t>
            </a:r>
            <a:endParaRPr lang="en-US" sz="6000">
              <a:solidFill>
                <a:srgbClr val="145DA0"/>
              </a:solidFill>
              <a:latin typeface="Poppins"/>
              <a:ea typeface="Calibri"/>
              <a:cs typeface="Poppins"/>
            </a:endParaRPr>
          </a:p>
          <a:p>
            <a:r>
              <a:rPr lang="en-US" sz="6000" b="1" dirty="0">
                <a:solidFill>
                  <a:srgbClr val="145DA0"/>
                </a:solidFill>
                <a:latin typeface="Poppins"/>
                <a:cs typeface="Poppins"/>
              </a:rPr>
              <a:t>Cub Scouts!</a:t>
            </a:r>
            <a:endParaRPr lang="en-US" sz="6000" dirty="0">
              <a:solidFill>
                <a:srgbClr val="FFFFFF"/>
              </a:solidFill>
              <a:ea typeface="Calibri"/>
              <a:cs typeface="Poppins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661A76-23CF-7EB5-4378-855E904FA337}"/>
              </a:ext>
            </a:extLst>
          </p:cNvPr>
          <p:cNvSpPr txBox="1"/>
          <p:nvPr/>
        </p:nvSpPr>
        <p:spPr>
          <a:xfrm>
            <a:off x="667915" y="3954545"/>
            <a:ext cx="7788074" cy="72943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Aprender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,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crecer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y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probar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cosas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nuevas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.  Es la </a:t>
            </a:r>
            <a:r>
              <a:rPr lang="en-US" sz="52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manera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Cub Scout!</a:t>
            </a:r>
            <a:endParaRPr lang="en-US" sz="5200" dirty="0">
              <a:solidFill>
                <a:srgbClr val="145DA0"/>
              </a:solidFill>
              <a:latin typeface="Poppins"/>
              <a:ea typeface="+mn-lt"/>
              <a:cs typeface="+mn-lt"/>
            </a:endParaRPr>
          </a:p>
          <a:p>
            <a:b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</a:b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La Aventura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esta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 ah</a:t>
            </a:r>
            <a:r>
              <a:rPr lang="e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í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 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afuera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 y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estamos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aqu</a:t>
            </a:r>
            <a:r>
              <a:rPr lang="e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í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 para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ayudarte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 a </a:t>
            </a:r>
            <a:r>
              <a:rPr lang="en-US" sz="5200" b="1" dirty="0" err="1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encontrarla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Calibri"/>
                <a:cs typeface="Calibri"/>
              </a:rPr>
              <a:t>. </a:t>
            </a:r>
            <a:r>
              <a:rPr lang="en-US" sz="52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 </a:t>
            </a:r>
            <a:endParaRPr lang="en-US" sz="5200">
              <a:solidFill>
                <a:srgbClr val="145DA0"/>
              </a:solidFill>
              <a:latin typeface="Poppins"/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EA2F9-48F3-48C6-F32F-FBC6CDD7DCD3}"/>
              </a:ext>
            </a:extLst>
          </p:cNvPr>
          <p:cNvSpPr txBox="1"/>
          <p:nvPr/>
        </p:nvSpPr>
        <p:spPr>
          <a:xfrm>
            <a:off x="6554484" y="1669539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#CubScouts #CubScoutFun</a:t>
            </a:r>
          </a:p>
          <a:p>
            <a:r>
              <a:rPr lang="en-US" dirty="0"/>
              <a:t>www.ScoutingAZ.com</a:t>
            </a:r>
          </a:p>
          <a:p>
            <a:endParaRPr lang="en-US"/>
          </a:p>
        </p:txBody>
      </p:sp>
      <p:pic>
        <p:nvPicPr>
          <p:cNvPr id="10" name="Picture 9" descr="A logo with a flower and text&#10;&#10;AI-generated content may be incorrect.">
            <a:extLst>
              <a:ext uri="{FF2B5EF4-FFF2-40B4-BE49-F238E27FC236}">
                <a16:creationId xmlns:a16="http://schemas.microsoft.com/office/drawing/2014/main" id="{0C606C46-EC88-A3AD-EB2E-CEE7E79E9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90" y="15579320"/>
            <a:ext cx="367382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8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6e1f0f-b79f-4d8c-970f-4442849f74b4" xsi:nil="true"/>
    <lcf76f155ced4ddcb4097134ff3c332f xmlns="1279563f-157b-46cf-a3ac-836d90173be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B7A78F007DD4A81C2D9710064AA9F" ma:contentTypeVersion="16" ma:contentTypeDescription="Create a new document." ma:contentTypeScope="" ma:versionID="e1a23166d0a0304564afc6542aa060cf">
  <xsd:schema xmlns:xsd="http://www.w3.org/2001/XMLSchema" xmlns:xs="http://www.w3.org/2001/XMLSchema" xmlns:p="http://schemas.microsoft.com/office/2006/metadata/properties" xmlns:ns2="1279563f-157b-46cf-a3ac-836d90173bec" xmlns:ns3="966e1f0f-b79f-4d8c-970f-4442849f74b4" targetNamespace="http://schemas.microsoft.com/office/2006/metadata/properties" ma:root="true" ma:fieldsID="9add4c83d74ce11fc0dfd5f61f207674" ns2:_="" ns3:_="">
    <xsd:import namespace="1279563f-157b-46cf-a3ac-836d90173bec"/>
    <xsd:import namespace="966e1f0f-b79f-4d8c-970f-4442849f7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79563f-157b-46cf-a3ac-836d90173b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1f0f-b79f-4d8c-970f-4442849f74b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f3ffb78-a8eb-422e-a48d-3df36688b55c}" ma:internalName="TaxCatchAll" ma:showField="CatchAllData" ma:web="966e1f0f-b79f-4d8c-970f-4442849f7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4D4977-B9E0-456D-975B-A899017908FF}">
  <ds:schemaRefs>
    <ds:schemaRef ds:uri="1279563f-157b-46cf-a3ac-836d90173bec"/>
    <ds:schemaRef ds:uri="966e1f0f-b79f-4d8c-970f-4442849f74b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72ECB28-B5FD-40F6-B5DB-28F359809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88F7F5-E125-43C3-9A00-F5AA2D495E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79563f-157b-46cf-a3ac-836d90173bec"/>
    <ds:schemaRef ds:uri="966e1f0f-b79f-4d8c-970f-4442849f7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191</cp:revision>
  <dcterms:created xsi:type="dcterms:W3CDTF">2023-04-13T16:05:08Z</dcterms:created>
  <dcterms:modified xsi:type="dcterms:W3CDTF">2025-03-07T16:55:43Z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0x010100C40B7A78F007DD4A81C2D9710064AA9F</vt:lpwstr>
  </property>
  <property fmtid="{D5CDD505-2E9C-101B-9397-08002B2CF9AE}" pid="3" name="MediaServiceImageTags">
    <vt:lpwstr/>
  </property>
</Properties>
</file>