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9"/>
  </p:notesMasterIdLst>
  <p:sldIdLst>
    <p:sldId id="259" r:id="rId5"/>
    <p:sldId id="258" r:id="rId6"/>
    <p:sldId id="260" r:id="rId7"/>
    <p:sldId id="261" r:id="rId8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F1F"/>
    <a:srgbClr val="145DA0"/>
    <a:srgbClr val="F7D117"/>
    <a:srgbClr val="C55A11"/>
    <a:srgbClr val="003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A82FA-D1D9-4E8F-6962-5EFCFA2AC6E2}" v="156" dt="2025-04-02T22:51:26.824"/>
    <p1510:client id="{EB747136-8E7A-8F63-4EFA-F2F1BD018C08}" v="393" dt="2025-04-01T22:53:15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/>
    <p:restoredTop sz="95822"/>
  </p:normalViewPr>
  <p:slideViewPr>
    <p:cSldViewPr snapToGrid="0" snapToObjects="1">
      <p:cViewPr varScale="1">
        <p:scale>
          <a:sx n="107" d="100"/>
          <a:sy n="107" d="100"/>
        </p:scale>
        <p:origin x="20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ryn Hutchison" userId="S::tarryn.hutchison@scoutingaz.org::e58c3b00-eae5-4448-bbaf-1d5dd2d402f9" providerId="AD" clId="Web-{6DAA82FA-D1D9-4E8F-6962-5EFCFA2AC6E2}"/>
    <pc:docChg chg="modSld">
      <pc:chgData name="Tarryn Hutchison" userId="S::tarryn.hutchison@scoutingaz.org::e58c3b00-eae5-4448-bbaf-1d5dd2d402f9" providerId="AD" clId="Web-{6DAA82FA-D1D9-4E8F-6962-5EFCFA2AC6E2}" dt="2025-04-02T22:51:14.871" v="77" actId="20577"/>
      <pc:docMkLst>
        <pc:docMk/>
      </pc:docMkLst>
      <pc:sldChg chg="modSp">
        <pc:chgData name="Tarryn Hutchison" userId="S::tarryn.hutchison@scoutingaz.org::e58c3b00-eae5-4448-bbaf-1d5dd2d402f9" providerId="AD" clId="Web-{6DAA82FA-D1D9-4E8F-6962-5EFCFA2AC6E2}" dt="2025-04-02T22:49:24.105" v="31" actId="20577"/>
        <pc:sldMkLst>
          <pc:docMk/>
          <pc:sldMk cId="3187531907" sldId="258"/>
        </pc:sldMkLst>
        <pc:spChg chg="mod">
          <ac:chgData name="Tarryn Hutchison" userId="S::tarryn.hutchison@scoutingaz.org::e58c3b00-eae5-4448-bbaf-1d5dd2d402f9" providerId="AD" clId="Web-{6DAA82FA-D1D9-4E8F-6962-5EFCFA2AC6E2}" dt="2025-04-02T22:49:24.105" v="31" actId="20577"/>
          <ac:spMkLst>
            <pc:docMk/>
            <pc:sldMk cId="3187531907" sldId="258"/>
            <ac:spMk id="15" creationId="{B8AE3328-1A99-1348-B535-22D9F9D090D3}"/>
          </ac:spMkLst>
        </pc:spChg>
      </pc:sldChg>
      <pc:sldChg chg="modSp">
        <pc:chgData name="Tarryn Hutchison" userId="S::tarryn.hutchison@scoutingaz.org::e58c3b00-eae5-4448-bbaf-1d5dd2d402f9" providerId="AD" clId="Web-{6DAA82FA-D1D9-4E8F-6962-5EFCFA2AC6E2}" dt="2025-04-02T22:48:58.918" v="28" actId="20577"/>
        <pc:sldMkLst>
          <pc:docMk/>
          <pc:sldMk cId="2296382115" sldId="259"/>
        </pc:sldMkLst>
        <pc:spChg chg="mod">
          <ac:chgData name="Tarryn Hutchison" userId="S::tarryn.hutchison@scoutingaz.org::e58c3b00-eae5-4448-bbaf-1d5dd2d402f9" providerId="AD" clId="Web-{6DAA82FA-D1D9-4E8F-6962-5EFCFA2AC6E2}" dt="2025-04-02T22:47:19.496" v="11" actId="20577"/>
          <ac:spMkLst>
            <pc:docMk/>
            <pc:sldMk cId="2296382115" sldId="259"/>
            <ac:spMk id="10" creationId="{A39A6266-BBAD-1049-81B5-682D72A8DC00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48:24.230" v="20" actId="20577"/>
          <ac:spMkLst>
            <pc:docMk/>
            <pc:sldMk cId="2296382115" sldId="259"/>
            <ac:spMk id="28" creationId="{B9474C40-8BA1-BC4B-9127-FD14AE416BE0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48:58.918" v="28" actId="20577"/>
          <ac:spMkLst>
            <pc:docMk/>
            <pc:sldMk cId="2296382115" sldId="259"/>
            <ac:spMk id="29" creationId="{0548745D-40E3-5B4C-80B2-E121D7073E95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48:45.996" v="27" actId="20577"/>
          <ac:spMkLst>
            <pc:docMk/>
            <pc:sldMk cId="2296382115" sldId="259"/>
            <ac:spMk id="31" creationId="{A92CF65F-7628-1746-840C-90A205366856}"/>
          </ac:spMkLst>
        </pc:spChg>
      </pc:sldChg>
      <pc:sldChg chg="modSp">
        <pc:chgData name="Tarryn Hutchison" userId="S::tarryn.hutchison@scoutingaz.org::e58c3b00-eae5-4448-bbaf-1d5dd2d402f9" providerId="AD" clId="Web-{6DAA82FA-D1D9-4E8F-6962-5EFCFA2AC6E2}" dt="2025-04-02T22:51:14.871" v="77" actId="20577"/>
        <pc:sldMkLst>
          <pc:docMk/>
          <pc:sldMk cId="2116724590" sldId="260"/>
        </pc:sldMkLst>
        <pc:spChg chg="mod">
          <ac:chgData name="Tarryn Hutchison" userId="S::tarryn.hutchison@scoutingaz.org::e58c3b00-eae5-4448-bbaf-1d5dd2d402f9" providerId="AD" clId="Web-{6DAA82FA-D1D9-4E8F-6962-5EFCFA2AC6E2}" dt="2025-04-02T22:50:33.512" v="66" actId="20577"/>
          <ac:spMkLst>
            <pc:docMk/>
            <pc:sldMk cId="2116724590" sldId="260"/>
            <ac:spMk id="10" creationId="{A39A6266-BBAD-1049-81B5-682D72A8DC00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50:49.215" v="70" actId="20577"/>
          <ac:spMkLst>
            <pc:docMk/>
            <pc:sldMk cId="2116724590" sldId="260"/>
            <ac:spMk id="28" creationId="{B9474C40-8BA1-BC4B-9127-FD14AE416BE0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51:14.871" v="77" actId="20577"/>
          <ac:spMkLst>
            <pc:docMk/>
            <pc:sldMk cId="2116724590" sldId="260"/>
            <ac:spMk id="29" creationId="{0548745D-40E3-5B4C-80B2-E121D7073E95}"/>
          </ac:spMkLst>
        </pc:spChg>
        <pc:spChg chg="mod">
          <ac:chgData name="Tarryn Hutchison" userId="S::tarryn.hutchison@scoutingaz.org::e58c3b00-eae5-4448-bbaf-1d5dd2d402f9" providerId="AD" clId="Web-{6DAA82FA-D1D9-4E8F-6962-5EFCFA2AC6E2}" dt="2025-04-02T22:51:10.949" v="76" actId="20577"/>
          <ac:spMkLst>
            <pc:docMk/>
            <pc:sldMk cId="2116724590" sldId="260"/>
            <ac:spMk id="31" creationId="{A92CF65F-7628-1746-840C-90A205366856}"/>
          </ac:spMkLst>
        </pc:spChg>
      </pc:sldChg>
    </pc:docChg>
  </pc:docChgLst>
  <pc:docChgLst>
    <pc:chgData name="Tarryn Hutchison" userId="S::tarryn.hutchison@scoutingaz.org::e58c3b00-eae5-4448-bbaf-1d5dd2d402f9" providerId="AD" clId="Web-{EB747136-8E7A-8F63-4EFA-F2F1BD018C08}"/>
    <pc:docChg chg="modSld">
      <pc:chgData name="Tarryn Hutchison" userId="S::tarryn.hutchison@scoutingaz.org::e58c3b00-eae5-4448-bbaf-1d5dd2d402f9" providerId="AD" clId="Web-{EB747136-8E7A-8F63-4EFA-F2F1BD018C08}" dt="2025-04-01T22:53:14.336" v="205" actId="20577"/>
      <pc:docMkLst>
        <pc:docMk/>
      </pc:docMkLst>
      <pc:sldChg chg="addSp delSp modSp">
        <pc:chgData name="Tarryn Hutchison" userId="S::tarryn.hutchison@scoutingaz.org::e58c3b00-eae5-4448-bbaf-1d5dd2d402f9" providerId="AD" clId="Web-{EB747136-8E7A-8F63-4EFA-F2F1BD018C08}" dt="2025-04-01T22:53:02.195" v="203" actId="20577"/>
        <pc:sldMkLst>
          <pc:docMk/>
          <pc:sldMk cId="3187531907" sldId="258"/>
        </pc:sldMkLst>
        <pc:spChg chg="mod">
          <ac:chgData name="Tarryn Hutchison" userId="S::tarryn.hutchison@scoutingaz.org::e58c3b00-eae5-4448-bbaf-1d5dd2d402f9" providerId="AD" clId="Web-{EB747136-8E7A-8F63-4EFA-F2F1BD018C08}" dt="2025-04-01T22:21:58.494" v="7"/>
          <ac:spMkLst>
            <pc:docMk/>
            <pc:sldMk cId="3187531907" sldId="258"/>
            <ac:spMk id="2" creationId="{2C23EFE5-6880-4308-9C11-77C4D2CAA720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43:01.331" v="145" actId="20577"/>
          <ac:spMkLst>
            <pc:docMk/>
            <pc:sldMk cId="3187531907" sldId="258"/>
            <ac:spMk id="5" creationId="{D351113E-0A15-E242-A44F-2C4C28FDEA31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4:53.761" v="30" actId="20577"/>
          <ac:spMkLst>
            <pc:docMk/>
            <pc:sldMk cId="3187531907" sldId="258"/>
            <ac:spMk id="6" creationId="{EA634850-E842-4651-A77A-B7DAA84E9798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3:02.195" v="203" actId="20577"/>
          <ac:spMkLst>
            <pc:docMk/>
            <pc:sldMk cId="3187531907" sldId="258"/>
            <ac:spMk id="8" creationId="{AE1F210B-4C92-6043-83AD-EA2EEF1875F4}"/>
          </ac:spMkLst>
        </pc:spChg>
        <pc:spChg chg="add">
          <ac:chgData name="Tarryn Hutchison" userId="S::tarryn.hutchison@scoutingaz.org::e58c3b00-eae5-4448-bbaf-1d5dd2d402f9" providerId="AD" clId="Web-{EB747136-8E7A-8F63-4EFA-F2F1BD018C08}" dt="2025-04-01T22:33:24.921" v="86"/>
          <ac:spMkLst>
            <pc:docMk/>
            <pc:sldMk cId="3187531907" sldId="258"/>
            <ac:spMk id="9" creationId="{D3B12F52-730D-00A3-484B-6652B3BDB905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2:04.123" v="73" actId="1076"/>
          <ac:spMkLst>
            <pc:docMk/>
            <pc:sldMk cId="3187531907" sldId="258"/>
            <ac:spMk id="10" creationId="{5C2E7A75-18E7-406F-9DBA-CB4F5873A9A8}"/>
          </ac:spMkLst>
        </pc:spChg>
        <pc:spChg chg="del mod">
          <ac:chgData name="Tarryn Hutchison" userId="S::tarryn.hutchison@scoutingaz.org::e58c3b00-eae5-4448-bbaf-1d5dd2d402f9" providerId="AD" clId="Web-{EB747136-8E7A-8F63-4EFA-F2F1BD018C08}" dt="2025-04-01T22:33:24.374" v="85"/>
          <ac:spMkLst>
            <pc:docMk/>
            <pc:sldMk cId="3187531907" sldId="258"/>
            <ac:spMk id="19" creationId="{294B4BED-0B95-414C-86AF-84D7927A088A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2:09.463" v="10"/>
          <ac:spMkLst>
            <pc:docMk/>
            <pc:sldMk cId="3187531907" sldId="258"/>
            <ac:spMk id="20" creationId="{D853B906-807C-491F-83F5-CF5A5B705C0F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8:39.966" v="57" actId="1076"/>
          <ac:spMkLst>
            <pc:docMk/>
            <pc:sldMk cId="3187531907" sldId="258"/>
            <ac:spMk id="22" creationId="{C90C86C7-DFEA-46E3-B598-CCBE34BFE180}"/>
          </ac:spMkLst>
        </pc:spChg>
        <pc:picChg chg="add mod">
          <ac:chgData name="Tarryn Hutchison" userId="S::tarryn.hutchison@scoutingaz.org::e58c3b00-eae5-4448-bbaf-1d5dd2d402f9" providerId="AD" clId="Web-{EB747136-8E7A-8F63-4EFA-F2F1BD018C08}" dt="2025-04-01T22:30:00.951" v="60"/>
          <ac:picMkLst>
            <pc:docMk/>
            <pc:sldMk cId="3187531907" sldId="258"/>
            <ac:picMk id="4" creationId="{BC4C2EB5-28F9-B21C-B2BB-E6FA64A6FFAB}"/>
          </ac:picMkLst>
        </pc:picChg>
        <pc:picChg chg="add mod">
          <ac:chgData name="Tarryn Hutchison" userId="S::tarryn.hutchison@scoutingaz.org::e58c3b00-eae5-4448-bbaf-1d5dd2d402f9" providerId="AD" clId="Web-{EB747136-8E7A-8F63-4EFA-F2F1BD018C08}" dt="2025-04-01T22:52:18.070" v="193" actId="1076"/>
          <ac:picMkLst>
            <pc:docMk/>
            <pc:sldMk cId="3187531907" sldId="258"/>
            <ac:picMk id="13" creationId="{0BA2FBA7-A0A3-E6E1-9637-517B8EEAC411}"/>
          </ac:picMkLst>
        </pc:picChg>
        <pc:cxnChg chg="mod">
          <ac:chgData name="Tarryn Hutchison" userId="S::tarryn.hutchison@scoutingaz.org::e58c3b00-eae5-4448-bbaf-1d5dd2d402f9" providerId="AD" clId="Web-{EB747136-8E7A-8F63-4EFA-F2F1BD018C08}" dt="2025-04-01T22:28:18.153" v="53"/>
          <ac:cxnSpMkLst>
            <pc:docMk/>
            <pc:sldMk cId="3187531907" sldId="258"/>
            <ac:cxnSpMk id="12" creationId="{84254C9B-0B16-0845-8D9B-B1BAC31B3FB3}"/>
          </ac:cxnSpMkLst>
        </pc:cxnChg>
        <pc:cxnChg chg="mod">
          <ac:chgData name="Tarryn Hutchison" userId="S::tarryn.hutchison@scoutingaz.org::e58c3b00-eae5-4448-bbaf-1d5dd2d402f9" providerId="AD" clId="Web-{EB747136-8E7A-8F63-4EFA-F2F1BD018C08}" dt="2025-04-01T22:28:45.919" v="58"/>
          <ac:cxnSpMkLst>
            <pc:docMk/>
            <pc:sldMk cId="3187531907" sldId="258"/>
            <ac:cxnSpMk id="14" creationId="{C5430627-5CCA-4836-822E-4D5E97782DAB}"/>
          </ac:cxnSpMkLst>
        </pc:cxnChg>
        <pc:cxnChg chg="mod">
          <ac:chgData name="Tarryn Hutchison" userId="S::tarryn.hutchison@scoutingaz.org::e58c3b00-eae5-4448-bbaf-1d5dd2d402f9" providerId="AD" clId="Web-{EB747136-8E7A-8F63-4EFA-F2F1BD018C08}" dt="2025-04-01T22:28:35.372" v="56"/>
          <ac:cxnSpMkLst>
            <pc:docMk/>
            <pc:sldMk cId="3187531907" sldId="258"/>
            <ac:cxnSpMk id="27" creationId="{A1C7AF84-47BF-4C13-A914-DFEF642A7A37}"/>
          </ac:cxnSpMkLst>
        </pc:cxnChg>
      </pc:sldChg>
      <pc:sldChg chg="addSp delSp modSp">
        <pc:chgData name="Tarryn Hutchison" userId="S::tarryn.hutchison@scoutingaz.org::e58c3b00-eae5-4448-bbaf-1d5dd2d402f9" providerId="AD" clId="Web-{EB747136-8E7A-8F63-4EFA-F2F1BD018C08}" dt="2025-04-01T22:51:57.335" v="188" actId="1076"/>
        <pc:sldMkLst>
          <pc:docMk/>
          <pc:sldMk cId="2296382115" sldId="259"/>
        </pc:sldMkLst>
        <pc:spChg chg="add">
          <ac:chgData name="Tarryn Hutchison" userId="S::tarryn.hutchison@scoutingaz.org::e58c3b00-eae5-4448-bbaf-1d5dd2d402f9" providerId="AD" clId="Web-{EB747136-8E7A-8F63-4EFA-F2F1BD018C08}" dt="2025-04-01T22:25:10.855" v="34"/>
          <ac:spMkLst>
            <pc:docMk/>
            <pc:sldMk cId="2296382115" sldId="259"/>
            <ac:spMk id="3" creationId="{F64F91CA-9BB6-3870-0E41-0B73D82704C5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0:33.256" v="178" actId="1076"/>
          <ac:spMkLst>
            <pc:docMk/>
            <pc:sldMk cId="2296382115" sldId="259"/>
            <ac:spMk id="9" creationId="{4341EEEF-6967-F44F-9EC6-EE4BD8FCDA1E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1:07.944" v="182" actId="20577"/>
          <ac:spMkLst>
            <pc:docMk/>
            <pc:sldMk cId="2296382115" sldId="259"/>
            <ac:spMk id="15" creationId="{1D1E487D-C070-E94F-89C9-332D44506314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19:53.352" v="2"/>
          <ac:spMkLst>
            <pc:docMk/>
            <pc:sldMk cId="2296382115" sldId="259"/>
            <ac:spMk id="21" creationId="{987A5ED2-65BF-429E-A564-E96C3917C1EB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3:15.780" v="82" actId="20577"/>
          <ac:spMkLst>
            <pc:docMk/>
            <pc:sldMk cId="2296382115" sldId="259"/>
            <ac:spMk id="24" creationId="{E27DEF61-59A9-4731-AB79-7C9740E04684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2:32.666" v="11" actId="14100"/>
          <ac:spMkLst>
            <pc:docMk/>
            <pc:sldMk cId="2296382115" sldId="259"/>
            <ac:spMk id="26" creationId="{6714AF97-38F5-4D3C-90DB-1571462E0883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1:16.663" v="184" actId="20577"/>
          <ac:spMkLst>
            <pc:docMk/>
            <pc:sldMk cId="2296382115" sldId="259"/>
            <ac:spMk id="32" creationId="{C7918AD7-044D-4241-815A-528791976290}"/>
          </ac:spMkLst>
        </pc:spChg>
        <pc:spChg chg="del mod">
          <ac:chgData name="Tarryn Hutchison" userId="S::tarryn.hutchison@scoutingaz.org::e58c3b00-eae5-4448-bbaf-1d5dd2d402f9" providerId="AD" clId="Web-{EB747136-8E7A-8F63-4EFA-F2F1BD018C08}" dt="2025-04-01T22:25:00.542" v="33"/>
          <ac:spMkLst>
            <pc:docMk/>
            <pc:sldMk cId="2296382115" sldId="259"/>
            <ac:spMk id="34" creationId="{4527FFE1-A079-4BF2-80D3-73E1D139DB89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1:53.306" v="6"/>
          <ac:spMkLst>
            <pc:docMk/>
            <pc:sldMk cId="2296382115" sldId="259"/>
            <ac:spMk id="36" creationId="{D64758EA-218A-4BDA-89E4-1AE640593FCF}"/>
          </ac:spMkLst>
        </pc:spChg>
        <pc:picChg chg="add">
          <ac:chgData name="Tarryn Hutchison" userId="S::tarryn.hutchison@scoutingaz.org::e58c3b00-eae5-4448-bbaf-1d5dd2d402f9" providerId="AD" clId="Web-{EB747136-8E7A-8F63-4EFA-F2F1BD018C08}" dt="2025-04-01T22:30:05.513" v="61"/>
          <ac:picMkLst>
            <pc:docMk/>
            <pc:sldMk cId="2296382115" sldId="259"/>
            <ac:picMk id="5" creationId="{95D2D4E6-2BCE-D02E-9445-8B215BC936D4}"/>
          </ac:picMkLst>
        </pc:picChg>
        <pc:picChg chg="add mod">
          <ac:chgData name="Tarryn Hutchison" userId="S::tarryn.hutchison@scoutingaz.org::e58c3b00-eae5-4448-bbaf-1d5dd2d402f9" providerId="AD" clId="Web-{EB747136-8E7A-8F63-4EFA-F2F1BD018C08}" dt="2025-04-01T22:51:57.335" v="188" actId="1076"/>
          <ac:picMkLst>
            <pc:docMk/>
            <pc:sldMk cId="2296382115" sldId="259"/>
            <ac:picMk id="6" creationId="{EA13BCFE-1DC0-2CE9-A95A-1EAD496D088B}"/>
          </ac:picMkLst>
        </pc:picChg>
        <pc:picChg chg="mod">
          <ac:chgData name="Tarryn Hutchison" userId="S::tarryn.hutchison@scoutingaz.org::e58c3b00-eae5-4448-bbaf-1d5dd2d402f9" providerId="AD" clId="Web-{EB747136-8E7A-8F63-4EFA-F2F1BD018C08}" dt="2025-04-01T22:16:50.195" v="0"/>
          <ac:picMkLst>
            <pc:docMk/>
            <pc:sldMk cId="2296382115" sldId="259"/>
            <ac:picMk id="1028" creationId="{9547CE6D-B3FC-BCCA-3EBA-D66CFB57CE24}"/>
          </ac:picMkLst>
        </pc:picChg>
        <pc:cxnChg chg="mod">
          <ac:chgData name="Tarryn Hutchison" userId="S::tarryn.hutchison@scoutingaz.org::e58c3b00-eae5-4448-bbaf-1d5dd2d402f9" providerId="AD" clId="Web-{EB747136-8E7A-8F63-4EFA-F2F1BD018C08}" dt="2025-04-01T22:28:24.481" v="55"/>
          <ac:cxnSpMkLst>
            <pc:docMk/>
            <pc:sldMk cId="2296382115" sldId="259"/>
            <ac:cxnSpMk id="23" creationId="{A2D60D40-FB91-42E9-A2CB-425FB3B74E1D}"/>
          </ac:cxnSpMkLst>
        </pc:cxnChg>
        <pc:cxnChg chg="mod">
          <ac:chgData name="Tarryn Hutchison" userId="S::tarryn.hutchison@scoutingaz.org::e58c3b00-eae5-4448-bbaf-1d5dd2d402f9" providerId="AD" clId="Web-{EB747136-8E7A-8F63-4EFA-F2F1BD018C08}" dt="2025-04-01T22:22:40.635" v="12"/>
          <ac:cxnSpMkLst>
            <pc:docMk/>
            <pc:sldMk cId="2296382115" sldId="259"/>
            <ac:cxnSpMk id="33" creationId="{7ABEBCEF-4F0C-4DEA-BAD1-465391FCEE01}"/>
          </ac:cxnSpMkLst>
        </pc:cxnChg>
      </pc:sldChg>
      <pc:sldChg chg="addSp delSp modSp">
        <pc:chgData name="Tarryn Hutchison" userId="S::tarryn.hutchison@scoutingaz.org::e58c3b00-eae5-4448-bbaf-1d5dd2d402f9" providerId="AD" clId="Web-{EB747136-8E7A-8F63-4EFA-F2F1BD018C08}" dt="2025-04-01T22:52:25.882" v="195" actId="1076"/>
        <pc:sldMkLst>
          <pc:docMk/>
          <pc:sldMk cId="2116724590" sldId="260"/>
        </pc:sldMkLst>
        <pc:spChg chg="add">
          <ac:chgData name="Tarryn Hutchison" userId="S::tarryn.hutchison@scoutingaz.org::e58c3b00-eae5-4448-bbaf-1d5dd2d402f9" providerId="AD" clId="Web-{EB747136-8E7A-8F63-4EFA-F2F1BD018C08}" dt="2025-04-01T22:48:17.318" v="168"/>
          <ac:spMkLst>
            <pc:docMk/>
            <pc:sldMk cId="2116724590" sldId="260"/>
            <ac:spMk id="4" creationId="{332FDAFE-F48D-5784-C9CC-7145315BD34F}"/>
          </ac:spMkLst>
        </pc:spChg>
        <pc:spChg chg="del mod">
          <ac:chgData name="Tarryn Hutchison" userId="S::tarryn.hutchison@scoutingaz.org::e58c3b00-eae5-4448-bbaf-1d5dd2d402f9" providerId="AD" clId="Web-{EB747136-8E7A-8F63-4EFA-F2F1BD018C08}" dt="2025-04-01T22:48:16.771" v="167"/>
          <ac:spMkLst>
            <pc:docMk/>
            <pc:sldMk cId="2116724590" sldId="260"/>
            <ac:spMk id="9" creationId="{4341EEEF-6967-F44F-9EC6-EE4BD8FCDA1E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0:07.412" v="172" actId="1076"/>
          <ac:spMkLst>
            <pc:docMk/>
            <pc:sldMk cId="2116724590" sldId="260"/>
            <ac:spMk id="15" creationId="{1D1E487D-C070-E94F-89C9-332D44506314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6:35.387" v="41"/>
          <ac:spMkLst>
            <pc:docMk/>
            <pc:sldMk cId="2116724590" sldId="260"/>
            <ac:spMk id="21" creationId="{987A5ED2-65BF-429E-A564-E96C3917C1EB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2:21.804" v="194" actId="14100"/>
          <ac:spMkLst>
            <pc:docMk/>
            <pc:sldMk cId="2116724590" sldId="260"/>
            <ac:spMk id="26" creationId="{6714AF97-38F5-4D3C-90DB-1571462E0883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0:13.069" v="173" actId="1076"/>
          <ac:spMkLst>
            <pc:docMk/>
            <pc:sldMk cId="2116724590" sldId="260"/>
            <ac:spMk id="32" creationId="{C7918AD7-044D-4241-815A-528791976290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1:40.498" v="70" actId="20577"/>
          <ac:spMkLst>
            <pc:docMk/>
            <pc:sldMk cId="2116724590" sldId="260"/>
            <ac:spMk id="34" creationId="{4527FFE1-A079-4BF2-80D3-73E1D139DB89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6:16.074" v="36"/>
          <ac:spMkLst>
            <pc:docMk/>
            <pc:sldMk cId="2116724590" sldId="260"/>
            <ac:spMk id="36" creationId="{D64758EA-218A-4BDA-89E4-1AE640593FCF}"/>
          </ac:spMkLst>
        </pc:spChg>
        <pc:picChg chg="add del mod">
          <ac:chgData name="Tarryn Hutchison" userId="S::tarryn.hutchison@scoutingaz.org::e58c3b00-eae5-4448-bbaf-1d5dd2d402f9" providerId="AD" clId="Web-{EB747136-8E7A-8F63-4EFA-F2F1BD018C08}" dt="2025-04-01T22:46:35.098" v="155"/>
          <ac:picMkLst>
            <pc:docMk/>
            <pc:sldMk cId="2116724590" sldId="260"/>
            <ac:picMk id="2" creationId="{6C833E3C-6096-C102-8FB0-5F4D769573B8}"/>
          </ac:picMkLst>
        </pc:picChg>
        <pc:picChg chg="add mod">
          <ac:chgData name="Tarryn Hutchison" userId="S::tarryn.hutchison@scoutingaz.org::e58c3b00-eae5-4448-bbaf-1d5dd2d402f9" providerId="AD" clId="Web-{EB747136-8E7A-8F63-4EFA-F2F1BD018C08}" dt="2025-04-01T22:52:25.882" v="195" actId="1076"/>
          <ac:picMkLst>
            <pc:docMk/>
            <pc:sldMk cId="2116724590" sldId="260"/>
            <ac:picMk id="6" creationId="{C3E73788-6E8D-3611-A0AB-4D7845D4450F}"/>
          </ac:picMkLst>
        </pc:picChg>
        <pc:picChg chg="mod">
          <ac:chgData name="Tarryn Hutchison" userId="S::tarryn.hutchison@scoutingaz.org::e58c3b00-eae5-4448-bbaf-1d5dd2d402f9" providerId="AD" clId="Web-{EB747136-8E7A-8F63-4EFA-F2F1BD018C08}" dt="2025-04-01T22:26:27.027" v="39" actId="1076"/>
          <ac:picMkLst>
            <pc:docMk/>
            <pc:sldMk cId="2116724590" sldId="260"/>
            <ac:picMk id="22" creationId="{5BEAE092-43B3-4598-B72E-87EAC4E9896B}"/>
          </ac:picMkLst>
        </pc:picChg>
        <pc:picChg chg="mod">
          <ac:chgData name="Tarryn Hutchison" userId="S::tarryn.hutchison@scoutingaz.org::e58c3b00-eae5-4448-bbaf-1d5dd2d402f9" providerId="AD" clId="Web-{EB747136-8E7A-8F63-4EFA-F2F1BD018C08}" dt="2025-04-01T22:49:52.350" v="169" actId="1076"/>
          <ac:picMkLst>
            <pc:docMk/>
            <pc:sldMk cId="2116724590" sldId="260"/>
            <ac:picMk id="1028" creationId="{9547CE6D-B3FC-BCCA-3EBA-D66CFB57CE24}"/>
          </ac:picMkLst>
        </pc:picChg>
      </pc:sldChg>
      <pc:sldChg chg="addSp modSp">
        <pc:chgData name="Tarryn Hutchison" userId="S::tarryn.hutchison@scoutingaz.org::e58c3b00-eae5-4448-bbaf-1d5dd2d402f9" providerId="AD" clId="Web-{EB747136-8E7A-8F63-4EFA-F2F1BD018C08}" dt="2025-04-01T22:53:14.336" v="205" actId="20577"/>
        <pc:sldMkLst>
          <pc:docMk/>
          <pc:sldMk cId="4011588003" sldId="261"/>
        </pc:sldMkLst>
        <pc:spChg chg="mod">
          <ac:chgData name="Tarryn Hutchison" userId="S::tarryn.hutchison@scoutingaz.org::e58c3b00-eae5-4448-bbaf-1d5dd2d402f9" providerId="AD" clId="Web-{EB747136-8E7A-8F63-4EFA-F2F1BD018C08}" dt="2025-04-01T22:26:41.809" v="42"/>
          <ac:spMkLst>
            <pc:docMk/>
            <pc:sldMk cId="4011588003" sldId="261"/>
            <ac:spMk id="2" creationId="{2C23EFE5-6880-4308-9C11-77C4D2CAA720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7:26.673" v="137" actId="20577"/>
          <ac:spMkLst>
            <pc:docMk/>
            <pc:sldMk cId="4011588003" sldId="261"/>
            <ac:spMk id="5" creationId="{D351113E-0A15-E242-A44F-2C4C28FDEA31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1:27.311" v="63" actId="20577"/>
          <ac:spMkLst>
            <pc:docMk/>
            <pc:sldMk cId="4011588003" sldId="261"/>
            <ac:spMk id="6" creationId="{EA634850-E842-4651-A77A-B7DAA84E9798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3:14.336" v="205" actId="20577"/>
          <ac:spMkLst>
            <pc:docMk/>
            <pc:sldMk cId="4011588003" sldId="261"/>
            <ac:spMk id="8" creationId="{AE1F210B-4C92-6043-83AD-EA2EEF1875F4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26:47.309" v="44"/>
          <ac:spMkLst>
            <pc:docMk/>
            <pc:sldMk cId="4011588003" sldId="261"/>
            <ac:spMk id="10" creationId="{5C2E7A75-18E7-406F-9DBA-CB4F5873A9A8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34:47.656" v="114"/>
          <ac:spMkLst>
            <pc:docMk/>
            <pc:sldMk cId="4011588003" sldId="261"/>
            <ac:spMk id="20" creationId="{D853B906-807C-491F-83F5-CF5A5B705C0F}"/>
          </ac:spMkLst>
        </pc:spChg>
        <pc:spChg chg="mod">
          <ac:chgData name="Tarryn Hutchison" userId="S::tarryn.hutchison@scoutingaz.org::e58c3b00-eae5-4448-bbaf-1d5dd2d402f9" providerId="AD" clId="Web-{EB747136-8E7A-8F63-4EFA-F2F1BD018C08}" dt="2025-04-01T22:52:30.476" v="196" actId="14100"/>
          <ac:spMkLst>
            <pc:docMk/>
            <pc:sldMk cId="4011588003" sldId="261"/>
            <ac:spMk id="22" creationId="{C90C86C7-DFEA-46E3-B598-CCBE34BFE180}"/>
          </ac:spMkLst>
        </pc:spChg>
        <pc:picChg chg="add mod">
          <ac:chgData name="Tarryn Hutchison" userId="S::tarryn.hutchison@scoutingaz.org::e58c3b00-eae5-4448-bbaf-1d5dd2d402f9" providerId="AD" clId="Web-{EB747136-8E7A-8F63-4EFA-F2F1BD018C08}" dt="2025-04-01T22:52:33.148" v="197" actId="1076"/>
          <ac:picMkLst>
            <pc:docMk/>
            <pc:sldMk cId="4011588003" sldId="261"/>
            <ac:picMk id="7" creationId="{3ABA4D9B-3CB0-FF56-D6F9-DD2BACC70E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B8FC8-AC18-154E-87B6-CDA551B96BAE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9059D-2629-8546-A36B-382B651F0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2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352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705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058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41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6764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116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469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4821" algn="l" defTabSz="1018705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964CC-56A1-5E4A-B6BC-66D6EBAF33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06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964CC-56A1-5E4A-B6BC-66D6EBAF33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77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964CC-56A1-5E4A-B6BC-66D6EBAF33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75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964CC-56A1-5E4A-B6BC-66D6EBAF33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87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4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89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57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64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5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4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2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1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5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1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D20AB-C894-514D-A3A2-6CC50A73FE38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2F8FF-C8EE-8F4B-879E-E540DCCF0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341EEEF-6967-F44F-9EC6-EE4BD8FCDA1E}"/>
              </a:ext>
            </a:extLst>
          </p:cNvPr>
          <p:cNvSpPr txBox="1"/>
          <p:nvPr/>
        </p:nvSpPr>
        <p:spPr>
          <a:xfrm>
            <a:off x="6056260" y="5557224"/>
            <a:ext cx="238445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Franklin Gothic Demi Cond" panose="020B0706030402020204" pitchFamily="34" charset="0"/>
              </a:rPr>
              <a:t>Red Mountain</a:t>
            </a:r>
          </a:p>
          <a:p>
            <a:pPr algn="ctr"/>
            <a:r>
              <a:rPr lang="en-US" sz="2100" dirty="0">
                <a:latin typeface="Franklin Gothic Demi Cond" panose="020B0706030402020204" pitchFamily="34" charset="0"/>
              </a:rPr>
              <a:t>United Methodist Church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9A6266-BBAD-1049-81B5-682D72A8DC00}"/>
              </a:ext>
            </a:extLst>
          </p:cNvPr>
          <p:cNvSpPr txBox="1"/>
          <p:nvPr/>
        </p:nvSpPr>
        <p:spPr>
          <a:xfrm>
            <a:off x="821837" y="986898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Scout Master Lisa Thornton 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500" dirty="0">
                <a:latin typeface="Franklin Gothic Demi Cond"/>
              </a:rPr>
              <a:t>(520) 555-5555 </a:t>
            </a:r>
            <a:r>
              <a:rPr lang="en-US" sz="1500" dirty="0">
                <a:latin typeface="Franklin Gothic Demi Cond"/>
                <a:ea typeface="+mn-lt"/>
                <a:cs typeface="+mn-lt"/>
              </a:rPr>
              <a:t>LThornton</a:t>
            </a:r>
            <a:r>
              <a:rPr lang="en-US" sz="1500" dirty="0">
                <a:latin typeface="Franklin Gothic Demi Cond"/>
              </a:rPr>
              <a:t>@gmail.com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Head Adult leader responsible for Program Delivery for the Pack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1E487D-C070-E94F-89C9-332D44506314}"/>
              </a:ext>
            </a:extLst>
          </p:cNvPr>
          <p:cNvSpPr txBox="1"/>
          <p:nvPr/>
        </p:nvSpPr>
        <p:spPr>
          <a:xfrm>
            <a:off x="6029706" y="2617253"/>
            <a:ext cx="2443828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700">
                <a:latin typeface="Franklin Gothic Demi Cond"/>
              </a:rPr>
              <a:t>Troop 1234 </a:t>
            </a:r>
          </a:p>
          <a:p>
            <a:pPr algn="ctr"/>
            <a:endParaRPr lang="en-US" sz="2700" dirty="0">
              <a:latin typeface="Franklin Gothic Demi Cond" panose="020B07060304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474C40-8BA1-BC4B-9127-FD14AE416BE0}"/>
              </a:ext>
            </a:extLst>
          </p:cNvPr>
          <p:cNvSpPr txBox="1"/>
          <p:nvPr/>
        </p:nvSpPr>
        <p:spPr>
          <a:xfrm>
            <a:off x="818748" y="1877392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Committee Chair John Garrett</a:t>
            </a:r>
          </a:p>
          <a:p>
            <a:r>
              <a:rPr lang="en-US" sz="1500" dirty="0">
                <a:latin typeface="Franklin Gothic Demi Cond"/>
              </a:rPr>
              <a:t>(480) 555-555  G@yahoo.com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Head Adult leader who oversees the organizing committee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548745D-40E3-5B4C-80B2-E121D7073E95}"/>
              </a:ext>
            </a:extLst>
          </p:cNvPr>
          <p:cNvSpPr txBox="1"/>
          <p:nvPr/>
        </p:nvSpPr>
        <p:spPr>
          <a:xfrm>
            <a:off x="821837" y="3595603"/>
            <a:ext cx="3884435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Troop Treasurer Miguel Ramirez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Member of the Committee Responsible for Finances and Dues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2CF65F-7628-1746-840C-90A205366856}"/>
              </a:ext>
            </a:extLst>
          </p:cNvPr>
          <p:cNvSpPr txBox="1"/>
          <p:nvPr/>
        </p:nvSpPr>
        <p:spPr>
          <a:xfrm>
            <a:off x="818747" y="2733017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Charter Org Rep Emily Carter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500" dirty="0">
                <a:latin typeface="Franklin Gothic Demi Cond"/>
              </a:rPr>
              <a:t>(602) 555-5555  </a:t>
            </a:r>
            <a:r>
              <a:rPr lang="en-US" sz="1500" dirty="0">
                <a:latin typeface="Franklin Gothic Demi Cond"/>
                <a:ea typeface="+mn-lt"/>
                <a:cs typeface="+mn-lt"/>
              </a:rPr>
              <a:t>ECarter</a:t>
            </a:r>
            <a:r>
              <a:rPr lang="en-US" sz="1500" dirty="0">
                <a:latin typeface="Franklin Gothic Demi Cond"/>
              </a:rPr>
              <a:t>@hotmail.com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Representative and Liaison from the Charter Partner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918AD7-044D-4241-815A-528791976290}"/>
              </a:ext>
            </a:extLst>
          </p:cNvPr>
          <p:cNvSpPr txBox="1"/>
          <p:nvPr/>
        </p:nvSpPr>
        <p:spPr>
          <a:xfrm>
            <a:off x="6018598" y="3472631"/>
            <a:ext cx="2458946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dirty="0">
                <a:latin typeface="Franklin Gothic Demi Cond"/>
              </a:rPr>
              <a:t>Welcome to A Great Year </a:t>
            </a:r>
            <a:r>
              <a:rPr lang="en-US">
                <a:latin typeface="Franklin Gothic Demi Cond"/>
              </a:rPr>
              <a:t>with Troop 1234</a:t>
            </a:r>
            <a:endParaRPr lang="en-US" dirty="0">
              <a:latin typeface="Franklin Gothic Demi Cond" panose="020B0706030402020204" pitchFamily="34" charset="0"/>
            </a:endParaRPr>
          </a:p>
          <a:p>
            <a:pPr algn="ctr"/>
            <a:endParaRPr lang="en-US" dirty="0">
              <a:latin typeface="Franklin Gothic Demi Cond" panose="020B0706030402020204" pitchFamily="34" charset="0"/>
            </a:endParaRPr>
          </a:p>
          <a:p>
            <a:pPr algn="ctr"/>
            <a:r>
              <a:rPr lang="en-US" sz="2000" dirty="0">
                <a:solidFill>
                  <a:srgbClr val="344F1F"/>
                </a:solidFill>
                <a:latin typeface="Franklin Gothic Demi Cond"/>
              </a:rPr>
              <a:t>Troop Calendar</a:t>
            </a:r>
          </a:p>
          <a:p>
            <a:pPr algn="ctr"/>
            <a:r>
              <a:rPr lang="en-US" sz="2000" dirty="0">
                <a:solidFill>
                  <a:srgbClr val="344F1F"/>
                </a:solidFill>
                <a:latin typeface="Franklin Gothic Demi Cond"/>
              </a:rPr>
              <a:t>&amp;</a:t>
            </a:r>
          </a:p>
          <a:p>
            <a:pPr algn="ctr"/>
            <a:r>
              <a:rPr lang="en-US" sz="2000" dirty="0">
                <a:solidFill>
                  <a:srgbClr val="344F1F"/>
                </a:solidFill>
                <a:latin typeface="Franklin Gothic Demi Cond"/>
              </a:rPr>
              <a:t>Leadership Contacts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14AF97-38F5-4D3C-90DB-1571462E0883}"/>
              </a:ext>
            </a:extLst>
          </p:cNvPr>
          <p:cNvSpPr/>
          <p:nvPr/>
        </p:nvSpPr>
        <p:spPr>
          <a:xfrm>
            <a:off x="-7098" y="7325081"/>
            <a:ext cx="10059051" cy="499788"/>
          </a:xfrm>
          <a:prstGeom prst="rect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0000"/>
              </a:highlight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ABEBCEF-4F0C-4DEA-BAD1-465391FCEE01}"/>
              </a:ext>
            </a:extLst>
          </p:cNvPr>
          <p:cNvCxnSpPr>
            <a:cxnSpLocks/>
          </p:cNvCxnSpPr>
          <p:nvPr/>
        </p:nvCxnSpPr>
        <p:spPr>
          <a:xfrm flipH="1">
            <a:off x="-10484" y="7307906"/>
            <a:ext cx="8531293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987A5ED2-65BF-429E-A564-E96C3917C1EB}"/>
              </a:ext>
            </a:extLst>
          </p:cNvPr>
          <p:cNvSpPr/>
          <p:nvPr/>
        </p:nvSpPr>
        <p:spPr>
          <a:xfrm flipH="1">
            <a:off x="8040252" y="1"/>
            <a:ext cx="2011701" cy="7772400"/>
          </a:xfrm>
          <a:prstGeom prst="rtTriangle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2D60D40-FB91-42E9-A2CB-425FB3B74E1D}"/>
              </a:ext>
            </a:extLst>
          </p:cNvPr>
          <p:cNvCxnSpPr>
            <a:cxnSpLocks/>
          </p:cNvCxnSpPr>
          <p:nvPr/>
        </p:nvCxnSpPr>
        <p:spPr>
          <a:xfrm flipH="1">
            <a:off x="8031543" y="0"/>
            <a:ext cx="1994908" cy="7772401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E27DEF61-59A9-4731-AB79-7C9740E04684}"/>
              </a:ext>
            </a:extLst>
          </p:cNvPr>
          <p:cNvSpPr/>
          <p:nvPr/>
        </p:nvSpPr>
        <p:spPr>
          <a:xfrm rot="16200000">
            <a:off x="7902186" y="3660700"/>
            <a:ext cx="3126177" cy="95410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/>
                <a:cs typeface="Aharoni"/>
              </a:rPr>
              <a:t>Troop 1234</a:t>
            </a:r>
          </a:p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/>
                <a:cs typeface="Aharoni"/>
              </a:rPr>
              <a:t>Adventure is Calling!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0F4467C-0982-4758-A7EF-CF97D9604969}"/>
              </a:ext>
            </a:extLst>
          </p:cNvPr>
          <p:cNvCxnSpPr>
            <a:cxnSpLocks/>
          </p:cNvCxnSpPr>
          <p:nvPr/>
        </p:nvCxnSpPr>
        <p:spPr>
          <a:xfrm>
            <a:off x="357362" y="658010"/>
            <a:ext cx="4144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64758EA-218A-4BDA-89E4-1AE640593FCF}"/>
              </a:ext>
            </a:extLst>
          </p:cNvPr>
          <p:cNvSpPr/>
          <p:nvPr/>
        </p:nvSpPr>
        <p:spPr>
          <a:xfrm>
            <a:off x="314068" y="879570"/>
            <a:ext cx="233401" cy="6242073"/>
          </a:xfrm>
          <a:prstGeom prst="rect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88995D-47D9-4ABA-9579-3E761D36579A}"/>
              </a:ext>
            </a:extLst>
          </p:cNvPr>
          <p:cNvSpPr txBox="1"/>
          <p:nvPr/>
        </p:nvSpPr>
        <p:spPr>
          <a:xfrm>
            <a:off x="857795" y="5559579"/>
            <a:ext cx="388443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Franklin Gothic Demi Cond" panose="020B0706030402020204" pitchFamily="34" charset="0"/>
              </a:rPr>
              <a:t>Scout: 	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Scoutmaster Name:_____________________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Phone Number:	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Email: 		_____________________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endParaRPr lang="en-US" sz="1500" dirty="0">
              <a:latin typeface="Franklin Gothic Demi Cond" panose="020B07060304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C40DEF2-D88D-4427-B724-D131962E518F}"/>
              </a:ext>
            </a:extLst>
          </p:cNvPr>
          <p:cNvSpPr/>
          <p:nvPr/>
        </p:nvSpPr>
        <p:spPr>
          <a:xfrm>
            <a:off x="7710431" y="246817"/>
            <a:ext cx="1847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Gill Sans Ultra Bold Condensed" panose="020B0A06020104020203" pitchFamily="34" charset="0"/>
            </a:endParaRPr>
          </a:p>
        </p:txBody>
      </p:sp>
      <p:pic>
        <p:nvPicPr>
          <p:cNvPr id="1028" name="Picture 4" descr="A logo with a flower and sun rays&#10;&#10;AI-generated content may be incorrect.">
            <a:extLst>
              <a:ext uri="{FF2B5EF4-FFF2-40B4-BE49-F238E27FC236}">
                <a16:creationId xmlns:a16="http://schemas.microsoft.com/office/drawing/2014/main" id="{9547CE6D-B3FC-BCCA-3EBA-D66CFB57C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6680" y="463609"/>
            <a:ext cx="1967490" cy="196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4F91CA-9BB6-3870-0E41-0B73D82704C5}"/>
              </a:ext>
            </a:extLst>
          </p:cNvPr>
          <p:cNvSpPr txBox="1"/>
          <p:nvPr/>
        </p:nvSpPr>
        <p:spPr>
          <a:xfrm>
            <a:off x="263072" y="178323"/>
            <a:ext cx="4759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Franklin Gothic Demi Cond"/>
              </a:rPr>
              <a:t>2026-2027 Troop 1234 Calendar </a:t>
            </a:r>
          </a:p>
        </p:txBody>
      </p:sp>
      <p:pic>
        <p:nvPicPr>
          <p:cNvPr id="5" name="Picture 4" descr="A symbol of a eagle with a shield and a sword&#10;&#10;AI-generated content may be incorrect.">
            <a:extLst>
              <a:ext uri="{FF2B5EF4-FFF2-40B4-BE49-F238E27FC236}">
                <a16:creationId xmlns:a16="http://schemas.microsoft.com/office/drawing/2014/main" id="{95D2D4E6-2BCE-D02E-9445-8B215BC936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4539" y="6217093"/>
            <a:ext cx="1350133" cy="1377687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29638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90C86C7-DFEA-46E3-B598-CCBE34BFE180}"/>
              </a:ext>
            </a:extLst>
          </p:cNvPr>
          <p:cNvSpPr/>
          <p:nvPr/>
        </p:nvSpPr>
        <p:spPr>
          <a:xfrm>
            <a:off x="0" y="7325081"/>
            <a:ext cx="10051953" cy="457200"/>
          </a:xfrm>
          <a:prstGeom prst="rect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634850-E842-4651-A77A-B7DAA84E9798}"/>
              </a:ext>
            </a:extLst>
          </p:cNvPr>
          <p:cNvSpPr txBox="1"/>
          <p:nvPr/>
        </p:nvSpPr>
        <p:spPr>
          <a:xfrm>
            <a:off x="263072" y="178323"/>
            <a:ext cx="4759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Franklin Gothic Demi Cond"/>
              </a:rPr>
              <a:t>2026-2027 Troop 1234 Calendar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51113E-0A15-E242-A44F-2C4C28FDEA31}"/>
              </a:ext>
            </a:extLst>
          </p:cNvPr>
          <p:cNvSpPr txBox="1"/>
          <p:nvPr/>
        </p:nvSpPr>
        <p:spPr>
          <a:xfrm>
            <a:off x="5672977" y="1051501"/>
            <a:ext cx="3231121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Franklin Gothic Demi Cond"/>
              </a:rPr>
              <a:t>March 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3/ 12  Spring Family Campout</a:t>
            </a:r>
          </a:p>
          <a:p>
            <a:r>
              <a:rPr lang="en-US" sz="1200" dirty="0">
                <a:latin typeface="Franklin Gothic Demi Cond"/>
              </a:rPr>
              <a:t>3/15	Spring Break 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April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4/13	Pack Hike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4/22	Parent Planning Meeting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4/29	Pack Awards with Rank Advancements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May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5/6	Pack Park Day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June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Resident Cub Scout Camp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July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Back to Pack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1F210B-4C92-6043-83AD-EA2EEF1875F4}"/>
              </a:ext>
            </a:extLst>
          </p:cNvPr>
          <p:cNvSpPr txBox="1"/>
          <p:nvPr/>
        </p:nvSpPr>
        <p:spPr>
          <a:xfrm>
            <a:off x="694176" y="676033"/>
            <a:ext cx="3475868" cy="66479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Franklin Gothic Demi Cond"/>
              </a:rPr>
              <a:t>August 2026					</a:t>
            </a:r>
          </a:p>
          <a:p>
            <a:r>
              <a:rPr lang="en-US" sz="1200" dirty="0">
                <a:latin typeface="Franklin Gothic Demi Cond"/>
              </a:rPr>
              <a:t>8/3	Recruitment Night @ Elementary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September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9/7	Labor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9/12	Pack Hike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9/17	Committee Meeting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October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10/5	Fall Break </a:t>
            </a:r>
          </a:p>
          <a:p>
            <a:r>
              <a:rPr lang="en-US" sz="1200" dirty="0">
                <a:latin typeface="Franklin Gothic Demi Cond"/>
              </a:rPr>
              <a:t>10/10-11  Fall Family Campout </a:t>
            </a:r>
            <a:endParaRPr lang="en-US" dirty="0"/>
          </a:p>
          <a:p>
            <a:r>
              <a:rPr lang="en-US" sz="1200" dirty="0">
                <a:latin typeface="Franklin Gothic Demi Cond" panose="020B0706030402020204" pitchFamily="34" charset="0"/>
              </a:rPr>
              <a:t>10/23	Scouts Cancelled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10/30	Halloween Party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November 2026			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11/11	Mesa Veteran’s Day Parade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						</a:t>
            </a:r>
          </a:p>
          <a:p>
            <a:r>
              <a:rPr lang="en-US" dirty="0">
                <a:latin typeface="Franklin Gothic Demi Cond"/>
              </a:rPr>
              <a:t>December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12/11	Service Project @ Feed My Starving Children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12/18-31  Winter Break – Scouts Cancelled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January 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1/1	Winter Break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1/7 	Committee Meeting</a:t>
            </a:r>
          </a:p>
          <a:p>
            <a:r>
              <a:rPr lang="en-US" sz="1200" dirty="0">
                <a:latin typeface="Franklin Gothic Demi Cond"/>
              </a:rPr>
              <a:t>1/18	MLK Jr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1/20	Pack Hike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February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2/3	Pinewood Derby</a:t>
            </a:r>
          </a:p>
          <a:p>
            <a:r>
              <a:rPr lang="en-US" sz="1200" dirty="0">
                <a:latin typeface="Franklin Gothic Demi Cond"/>
              </a:rPr>
              <a:t>2/15	President’s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2/24	Blue &amp; Gold Banquet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2/26	Pack Meeting (Arrow of Light Crossover)</a:t>
            </a:r>
            <a:endParaRPr lang="en-US" sz="1400" dirty="0">
              <a:latin typeface="Franklin Gothic Demi Cond" panose="020B07060304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4254C9B-0B16-0845-8D9B-B1BAC31B3FB3}"/>
              </a:ext>
            </a:extLst>
          </p:cNvPr>
          <p:cNvCxnSpPr>
            <a:cxnSpLocks/>
          </p:cNvCxnSpPr>
          <p:nvPr/>
        </p:nvCxnSpPr>
        <p:spPr>
          <a:xfrm>
            <a:off x="357362" y="658010"/>
            <a:ext cx="8386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8AE3328-1A99-1348-B535-22D9F9D090D3}"/>
              </a:ext>
            </a:extLst>
          </p:cNvPr>
          <p:cNvSpPr txBox="1"/>
          <p:nvPr/>
        </p:nvSpPr>
        <p:spPr>
          <a:xfrm>
            <a:off x="5242531" y="4916282"/>
            <a:ext cx="3231121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/>
              </a:rPr>
              <a:t>Meetings will be at 6:45pm every Monday at Red Mountain United Methodist Church</a:t>
            </a:r>
            <a:endParaRPr lang="en-US" dirty="0">
              <a:latin typeface="Franklin Gothic Demi Cond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1400" dirty="0">
              <a:latin typeface="Franklin Gothic Demi Cond" panose="020B07060304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/>
              </a:rPr>
              <a:t>Meetings occur at 6:45pm on the last Monday of the Month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1400" dirty="0">
              <a:latin typeface="Franklin Gothic Demi Cond" panose="020B07060304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 panose="020B0706030402020204" pitchFamily="34" charset="0"/>
              </a:rPr>
              <a:t>Committee Meetings take place on the 1</a:t>
            </a:r>
            <a:r>
              <a:rPr lang="en-US" sz="1400" baseline="30000" dirty="0">
                <a:latin typeface="Franklin Gothic Demi Cond" panose="020B0706030402020204" pitchFamily="34" charset="0"/>
              </a:rPr>
              <a:t>st</a:t>
            </a:r>
            <a:r>
              <a:rPr lang="en-US" sz="1400" dirty="0">
                <a:latin typeface="Franklin Gothic Demi Cond" panose="020B0706030402020204" pitchFamily="34" charset="0"/>
              </a:rPr>
              <a:t> Monday of the Month at 6pm, unless otherwise noted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23EFE5-6880-4308-9C11-77C4D2CAA720}"/>
              </a:ext>
            </a:extLst>
          </p:cNvPr>
          <p:cNvSpPr/>
          <p:nvPr/>
        </p:nvSpPr>
        <p:spPr>
          <a:xfrm>
            <a:off x="314068" y="879570"/>
            <a:ext cx="233401" cy="6242073"/>
          </a:xfrm>
          <a:prstGeom prst="rect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1C7AF84-47BF-4C13-A914-DFEF642A7A37}"/>
              </a:ext>
            </a:extLst>
          </p:cNvPr>
          <p:cNvCxnSpPr>
            <a:cxnSpLocks/>
          </p:cNvCxnSpPr>
          <p:nvPr/>
        </p:nvCxnSpPr>
        <p:spPr>
          <a:xfrm flipH="1">
            <a:off x="-10484" y="7307906"/>
            <a:ext cx="8531293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C2E7A75-18E7-406F-9DBA-CB4F5873A9A8}"/>
              </a:ext>
            </a:extLst>
          </p:cNvPr>
          <p:cNvSpPr/>
          <p:nvPr/>
        </p:nvSpPr>
        <p:spPr>
          <a:xfrm flipH="1">
            <a:off x="8040252" y="1"/>
            <a:ext cx="2011701" cy="7772400"/>
          </a:xfrm>
          <a:prstGeom prst="rtTriangle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430627-5CCA-4836-822E-4D5E97782DAB}"/>
              </a:ext>
            </a:extLst>
          </p:cNvPr>
          <p:cNvCxnSpPr>
            <a:cxnSpLocks/>
          </p:cNvCxnSpPr>
          <p:nvPr/>
        </p:nvCxnSpPr>
        <p:spPr>
          <a:xfrm flipH="1">
            <a:off x="8031543" y="0"/>
            <a:ext cx="1994908" cy="7772401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853B906-807C-491F-83F5-CF5A5B705C0F}"/>
              </a:ext>
            </a:extLst>
          </p:cNvPr>
          <p:cNvSpPr/>
          <p:nvPr/>
        </p:nvSpPr>
        <p:spPr>
          <a:xfrm>
            <a:off x="5253763" y="934423"/>
            <a:ext cx="233401" cy="3995071"/>
          </a:xfrm>
          <a:prstGeom prst="rect">
            <a:avLst/>
          </a:prstGeom>
          <a:solidFill>
            <a:srgbClr val="344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symbol of a eagle with a shield and a sword&#10;&#10;AI-generated content may be incorrect.">
            <a:extLst>
              <a:ext uri="{FF2B5EF4-FFF2-40B4-BE49-F238E27FC236}">
                <a16:creationId xmlns:a16="http://schemas.microsoft.com/office/drawing/2014/main" id="{BC4C2EB5-28F9-B21C-B2BB-E6FA64A6F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4539" y="6217093"/>
            <a:ext cx="1350133" cy="1377687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3B12F52-730D-00A3-484B-6652B3BDB905}"/>
              </a:ext>
            </a:extLst>
          </p:cNvPr>
          <p:cNvSpPr/>
          <p:nvPr/>
        </p:nvSpPr>
        <p:spPr>
          <a:xfrm rot="16200000">
            <a:off x="7902186" y="3660700"/>
            <a:ext cx="3126177" cy="95410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/>
                <a:cs typeface="Aharoni"/>
              </a:rPr>
              <a:t>Troop 1234</a:t>
            </a:r>
          </a:p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/>
                <a:cs typeface="Aharoni"/>
              </a:rPr>
              <a:t>Adventure is Calling!</a:t>
            </a:r>
          </a:p>
        </p:txBody>
      </p:sp>
    </p:spTree>
    <p:extLst>
      <p:ext uri="{BB962C8B-B14F-4D97-AF65-F5344CB8AC3E}">
        <p14:creationId xmlns:p14="http://schemas.microsoft.com/office/powerpoint/2010/main" val="318753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39A6266-BBAD-1049-81B5-682D72A8DC00}"/>
              </a:ext>
            </a:extLst>
          </p:cNvPr>
          <p:cNvSpPr txBox="1"/>
          <p:nvPr/>
        </p:nvSpPr>
        <p:spPr>
          <a:xfrm>
            <a:off x="821837" y="986898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Cubmaster Daniel Peterson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500" dirty="0">
                <a:latin typeface="Franklin Gothic Demi Cond"/>
              </a:rPr>
              <a:t>(520) 555-5555 Danpeterson@gmail.com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Head Adult leader responsible for Program Delivery for the Pack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1E487D-C070-E94F-89C9-332D44506314}"/>
              </a:ext>
            </a:extLst>
          </p:cNvPr>
          <p:cNvSpPr txBox="1"/>
          <p:nvPr/>
        </p:nvSpPr>
        <p:spPr>
          <a:xfrm>
            <a:off x="6007305" y="2626115"/>
            <a:ext cx="2330254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US" sz="2700">
                <a:latin typeface="Franklin Gothic Demi Cond"/>
              </a:rPr>
              <a:t>Pack 123</a:t>
            </a:r>
            <a:endParaRPr lang="en-US" sz="2700" dirty="0">
              <a:latin typeface="Franklin Gothic Demi Cond" panose="020B07060304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474C40-8BA1-BC4B-9127-FD14AE416BE0}"/>
              </a:ext>
            </a:extLst>
          </p:cNvPr>
          <p:cNvSpPr txBox="1"/>
          <p:nvPr/>
        </p:nvSpPr>
        <p:spPr>
          <a:xfrm>
            <a:off x="818748" y="1877392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Committee Chair Sarah Mitchell 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500" dirty="0">
                <a:latin typeface="Franklin Gothic Demi Cond"/>
              </a:rPr>
              <a:t>(480) 555-555  M@yahoo.com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Head Adult leader who oversees the organizing committee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548745D-40E3-5B4C-80B2-E121D7073E95}"/>
              </a:ext>
            </a:extLst>
          </p:cNvPr>
          <p:cNvSpPr txBox="1"/>
          <p:nvPr/>
        </p:nvSpPr>
        <p:spPr>
          <a:xfrm>
            <a:off x="821837" y="3595603"/>
            <a:ext cx="3884435" cy="5078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Pack Treasurer Antonio Reyes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Member of the Committee Responsible for Finances and Dues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92CF65F-7628-1746-840C-90A205366856}"/>
              </a:ext>
            </a:extLst>
          </p:cNvPr>
          <p:cNvSpPr txBox="1"/>
          <p:nvPr/>
        </p:nvSpPr>
        <p:spPr>
          <a:xfrm>
            <a:off x="818747" y="2733017"/>
            <a:ext cx="388443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500" dirty="0">
                <a:latin typeface="Franklin Gothic Demi Cond"/>
              </a:rPr>
              <a:t>Charter Org Rep Kimberly O'Hara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500" dirty="0">
                <a:latin typeface="Franklin Gothic Demi Cond"/>
              </a:rPr>
              <a:t>(602) 555-5555  Ohara@hotmail.com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/>
              </a:rPr>
              <a:t>Representative and Liaison from the Charter Partner</a:t>
            </a:r>
            <a:endParaRPr lang="en-US" sz="1500" dirty="0">
              <a:latin typeface="Franklin Gothic Demi Cond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918AD7-044D-4241-815A-528791976290}"/>
              </a:ext>
            </a:extLst>
          </p:cNvPr>
          <p:cNvSpPr txBox="1"/>
          <p:nvPr/>
        </p:nvSpPr>
        <p:spPr>
          <a:xfrm>
            <a:off x="5940516" y="3472631"/>
            <a:ext cx="2458946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US" dirty="0">
                <a:latin typeface="Franklin Gothic Demi Cond"/>
              </a:rPr>
              <a:t>Welcome to Another Great </a:t>
            </a:r>
            <a:r>
              <a:rPr lang="en-US">
                <a:latin typeface="Franklin Gothic Demi Cond"/>
              </a:rPr>
              <a:t>Year with Pack 123</a:t>
            </a:r>
            <a:endParaRPr lang="en-US" dirty="0">
              <a:latin typeface="Franklin Gothic Demi Cond" panose="020B0706030402020204" pitchFamily="34" charset="0"/>
            </a:endParaRPr>
          </a:p>
          <a:p>
            <a:pPr algn="ctr"/>
            <a:endParaRPr lang="en-US" dirty="0">
              <a:latin typeface="Franklin Gothic Demi Cond" panose="020B0706030402020204" pitchFamily="34" charset="0"/>
            </a:endParaRPr>
          </a:p>
          <a:p>
            <a:pPr algn="ctr"/>
            <a:r>
              <a:rPr lang="en-US" sz="2000" dirty="0">
                <a:solidFill>
                  <a:srgbClr val="003882"/>
                </a:solidFill>
                <a:latin typeface="Franklin Gothic Demi Cond" panose="020B0706030402020204" pitchFamily="34" charset="0"/>
              </a:rPr>
              <a:t>Pack Calendar</a:t>
            </a:r>
          </a:p>
          <a:p>
            <a:pPr algn="ctr"/>
            <a:r>
              <a:rPr lang="en-US" sz="2000" dirty="0">
                <a:solidFill>
                  <a:srgbClr val="003882"/>
                </a:solidFill>
                <a:latin typeface="Franklin Gothic Demi Cond" panose="020B0706030402020204" pitchFamily="34" charset="0"/>
              </a:rPr>
              <a:t>&amp;</a:t>
            </a:r>
          </a:p>
          <a:p>
            <a:pPr algn="ctr"/>
            <a:r>
              <a:rPr lang="en-US" sz="2000" dirty="0">
                <a:solidFill>
                  <a:srgbClr val="003882"/>
                </a:solidFill>
                <a:latin typeface="Franklin Gothic Demi Cond" panose="020B0706030402020204" pitchFamily="34" charset="0"/>
              </a:rPr>
              <a:t>Leadership Contacts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14AF97-38F5-4D3C-90DB-1571462E0883}"/>
              </a:ext>
            </a:extLst>
          </p:cNvPr>
          <p:cNvSpPr/>
          <p:nvPr/>
        </p:nvSpPr>
        <p:spPr>
          <a:xfrm>
            <a:off x="-7098" y="7325081"/>
            <a:ext cx="10059051" cy="506886"/>
          </a:xfrm>
          <a:prstGeom prst="rect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ABEBCEF-4F0C-4DEA-BAD1-465391FCEE01}"/>
              </a:ext>
            </a:extLst>
          </p:cNvPr>
          <p:cNvCxnSpPr>
            <a:cxnSpLocks/>
          </p:cNvCxnSpPr>
          <p:nvPr/>
        </p:nvCxnSpPr>
        <p:spPr>
          <a:xfrm flipH="1">
            <a:off x="-10484" y="7307906"/>
            <a:ext cx="8531293" cy="0"/>
          </a:xfrm>
          <a:prstGeom prst="line">
            <a:avLst/>
          </a:prstGeom>
          <a:ln w="57150">
            <a:solidFill>
              <a:srgbClr val="F7D1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987A5ED2-65BF-429E-A564-E96C3917C1EB}"/>
              </a:ext>
            </a:extLst>
          </p:cNvPr>
          <p:cNvSpPr/>
          <p:nvPr/>
        </p:nvSpPr>
        <p:spPr>
          <a:xfrm flipH="1">
            <a:off x="8040252" y="1"/>
            <a:ext cx="2011701" cy="7772400"/>
          </a:xfrm>
          <a:prstGeom prst="rtTriangl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5BEAE092-43B3-4598-B72E-87EAC4E98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762" y="6217093"/>
            <a:ext cx="1377687" cy="1377687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2D60D40-FB91-42E9-A2CB-425FB3B74E1D}"/>
              </a:ext>
            </a:extLst>
          </p:cNvPr>
          <p:cNvCxnSpPr>
            <a:cxnSpLocks/>
          </p:cNvCxnSpPr>
          <p:nvPr/>
        </p:nvCxnSpPr>
        <p:spPr>
          <a:xfrm flipH="1">
            <a:off x="8031543" y="0"/>
            <a:ext cx="1994908" cy="7772401"/>
          </a:xfrm>
          <a:prstGeom prst="line">
            <a:avLst/>
          </a:prstGeom>
          <a:ln w="57150">
            <a:solidFill>
              <a:srgbClr val="F7D1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E27DEF61-59A9-4731-AB79-7C9740E04684}"/>
              </a:ext>
            </a:extLst>
          </p:cNvPr>
          <p:cNvSpPr/>
          <p:nvPr/>
        </p:nvSpPr>
        <p:spPr>
          <a:xfrm rot="16200000">
            <a:off x="7902186" y="3660700"/>
            <a:ext cx="312617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haroni" panose="020B0604020202020204" pitchFamily="2" charset="-79"/>
              </a:rPr>
              <a:t>Pack 123</a:t>
            </a:r>
          </a:p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haroni" panose="020B0604020202020204" pitchFamily="2" charset="-79"/>
              </a:rPr>
              <a:t>Adventure is Calling!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527FFE1-A079-4BF2-80D3-73E1D139DB89}"/>
              </a:ext>
            </a:extLst>
          </p:cNvPr>
          <p:cNvSpPr txBox="1"/>
          <p:nvPr/>
        </p:nvSpPr>
        <p:spPr>
          <a:xfrm>
            <a:off x="263072" y="178323"/>
            <a:ext cx="4759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Franklin Gothic Demi Cond"/>
              </a:rPr>
              <a:t>2026-2027 Pack 123 Calendar 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0F4467C-0982-4758-A7EF-CF97D9604969}"/>
              </a:ext>
            </a:extLst>
          </p:cNvPr>
          <p:cNvCxnSpPr>
            <a:cxnSpLocks/>
          </p:cNvCxnSpPr>
          <p:nvPr/>
        </p:nvCxnSpPr>
        <p:spPr>
          <a:xfrm>
            <a:off x="357362" y="658010"/>
            <a:ext cx="4144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D64758EA-218A-4BDA-89E4-1AE640593FCF}"/>
              </a:ext>
            </a:extLst>
          </p:cNvPr>
          <p:cNvSpPr/>
          <p:nvPr/>
        </p:nvSpPr>
        <p:spPr>
          <a:xfrm>
            <a:off x="314068" y="879570"/>
            <a:ext cx="233401" cy="6242073"/>
          </a:xfrm>
          <a:prstGeom prst="rect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88995D-47D9-4ABA-9579-3E761D36579A}"/>
              </a:ext>
            </a:extLst>
          </p:cNvPr>
          <p:cNvSpPr txBox="1"/>
          <p:nvPr/>
        </p:nvSpPr>
        <p:spPr>
          <a:xfrm>
            <a:off x="857795" y="5559579"/>
            <a:ext cx="3884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Franklin Gothic Demi Cond" panose="020B0706030402020204" pitchFamily="34" charset="0"/>
              </a:rPr>
              <a:t>Your Scout’s Den: 	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Den Leader Name:	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Phone Number:	_____________________</a:t>
            </a:r>
          </a:p>
          <a:p>
            <a:r>
              <a:rPr lang="en-US" sz="1500" dirty="0">
                <a:latin typeface="Franklin Gothic Demi Cond" panose="020B0706030402020204" pitchFamily="34" charset="0"/>
              </a:rPr>
              <a:t>Email: 		_____________________</a:t>
            </a:r>
            <a:br>
              <a:rPr lang="en-US" sz="1500" dirty="0">
                <a:latin typeface="Franklin Gothic Demi Cond" panose="020B0706030402020204" pitchFamily="34" charset="0"/>
              </a:rPr>
            </a:br>
            <a:r>
              <a:rPr lang="en-US" sz="1200" dirty="0">
                <a:latin typeface="Franklin Gothic Demi Cond" panose="020B0706030402020204" pitchFamily="34" charset="0"/>
              </a:rPr>
              <a:t>Head Adult leader responsible for Program Delivery for the Den</a:t>
            </a:r>
            <a:endParaRPr lang="en-US" sz="1500" dirty="0">
              <a:latin typeface="Franklin Gothic Demi Cond" panose="020B07060304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C40DEF2-D88D-4427-B724-D131962E518F}"/>
              </a:ext>
            </a:extLst>
          </p:cNvPr>
          <p:cNvSpPr/>
          <p:nvPr/>
        </p:nvSpPr>
        <p:spPr>
          <a:xfrm>
            <a:off x="7710431" y="246817"/>
            <a:ext cx="1847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Gill Sans Ultra Bold Condensed" panose="020B0A06020104020203" pitchFamily="34" charset="0"/>
            </a:endParaRPr>
          </a:p>
        </p:txBody>
      </p:sp>
      <p:pic>
        <p:nvPicPr>
          <p:cNvPr id="1028" name="Picture 4" descr="A logo with a flower and sun rays&#10;&#10;AI-generated content may be incorrect.">
            <a:extLst>
              <a:ext uri="{FF2B5EF4-FFF2-40B4-BE49-F238E27FC236}">
                <a16:creationId xmlns:a16="http://schemas.microsoft.com/office/drawing/2014/main" id="{9547CE6D-B3FC-BCCA-3EBA-D66CFB57C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7752" y="463610"/>
            <a:ext cx="1967490" cy="196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2FDAFE-F48D-5784-C9CC-7145315BD34F}"/>
              </a:ext>
            </a:extLst>
          </p:cNvPr>
          <p:cNvSpPr txBox="1"/>
          <p:nvPr/>
        </p:nvSpPr>
        <p:spPr>
          <a:xfrm>
            <a:off x="5956883" y="5606911"/>
            <a:ext cx="2384457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n-US" sz="2100" dirty="0">
                <a:latin typeface="Franklin Gothic Demi Cond" panose="020B0706030402020204" pitchFamily="34" charset="0"/>
              </a:rPr>
              <a:t>Red Mountain</a:t>
            </a:r>
          </a:p>
          <a:p>
            <a:pPr algn="ctr"/>
            <a:r>
              <a:rPr lang="en-US" sz="2100" dirty="0">
                <a:latin typeface="Franklin Gothic Demi Cond" panose="020B0706030402020204" pitchFamily="34" charset="0"/>
              </a:rPr>
              <a:t>United Methodist Church</a:t>
            </a:r>
          </a:p>
        </p:txBody>
      </p:sp>
    </p:spTree>
    <p:extLst>
      <p:ext uri="{BB962C8B-B14F-4D97-AF65-F5344CB8AC3E}">
        <p14:creationId xmlns:p14="http://schemas.microsoft.com/office/powerpoint/2010/main" val="211672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90C86C7-DFEA-46E3-B598-CCBE34BFE180}"/>
              </a:ext>
            </a:extLst>
          </p:cNvPr>
          <p:cNvSpPr/>
          <p:nvPr/>
        </p:nvSpPr>
        <p:spPr>
          <a:xfrm>
            <a:off x="-7098" y="7325081"/>
            <a:ext cx="10059051" cy="499788"/>
          </a:xfrm>
          <a:prstGeom prst="rect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634850-E842-4651-A77A-B7DAA84E9798}"/>
              </a:ext>
            </a:extLst>
          </p:cNvPr>
          <p:cNvSpPr txBox="1"/>
          <p:nvPr/>
        </p:nvSpPr>
        <p:spPr>
          <a:xfrm>
            <a:off x="263072" y="178323"/>
            <a:ext cx="475968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latin typeface="Franklin Gothic Demi Cond"/>
              </a:rPr>
              <a:t>2026-2027 Pack 123 Calendar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51113E-0A15-E242-A44F-2C4C28FDEA31}"/>
              </a:ext>
            </a:extLst>
          </p:cNvPr>
          <p:cNvSpPr txBox="1"/>
          <p:nvPr/>
        </p:nvSpPr>
        <p:spPr>
          <a:xfrm>
            <a:off x="5672977" y="1051501"/>
            <a:ext cx="3231121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Franklin Gothic Demi Cond"/>
              </a:rPr>
              <a:t>March 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3/8-10	Spring Family Campout</a:t>
            </a:r>
          </a:p>
          <a:p>
            <a:r>
              <a:rPr lang="en-US" sz="1200" dirty="0">
                <a:latin typeface="Franklin Gothic Demi Cond"/>
              </a:rPr>
              <a:t>3/18	Spring Break 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April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4/13	Pack Hike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4/22	Parent Planning Meeting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4/29	Pack Awards with Rank Advancements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May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5/6	Pack Park Day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June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Resident Cub Scout Camp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July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Back to Pack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1F210B-4C92-6043-83AD-EA2EEF1875F4}"/>
              </a:ext>
            </a:extLst>
          </p:cNvPr>
          <p:cNvSpPr txBox="1"/>
          <p:nvPr/>
        </p:nvSpPr>
        <p:spPr>
          <a:xfrm>
            <a:off x="694176" y="676033"/>
            <a:ext cx="3475868" cy="68326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Franklin Gothic Demi Cond"/>
              </a:rPr>
              <a:t>August 2026					</a:t>
            </a:r>
          </a:p>
          <a:p>
            <a:r>
              <a:rPr lang="en-US" sz="1200" dirty="0">
                <a:latin typeface="Franklin Gothic Demi Cond"/>
              </a:rPr>
              <a:t>8/16	Recruitment Night @ Elementary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September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9/7	Labor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9/9	Pack Hike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9/11	Committee Meeting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October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10/9	Fall Break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10/20-22  Fall Family Campout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10/23	Scouts Cancelled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10/30	Halloween Party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November 2026			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11/11	Mesa Veteran’s Day Parade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						</a:t>
            </a:r>
          </a:p>
          <a:p>
            <a:r>
              <a:rPr lang="en-US" dirty="0">
                <a:latin typeface="Franklin Gothic Demi Cond"/>
              </a:rPr>
              <a:t>December 2026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12/11	Service Project @ Feed My Starving Children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12/18-31  Winter Break – Scouts Cancelled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January 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/>
              </a:rPr>
              <a:t>1/1	Winter Break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1/8 	Committee Meeting</a:t>
            </a:r>
          </a:p>
          <a:p>
            <a:r>
              <a:rPr lang="en-US" sz="1200" dirty="0">
                <a:latin typeface="Franklin Gothic Demi Cond"/>
              </a:rPr>
              <a:t>1/18	MLK Jr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1/20	Pack Hike</a:t>
            </a:r>
          </a:p>
          <a:p>
            <a:endParaRPr lang="en-US" sz="1200" dirty="0">
              <a:latin typeface="Franklin Gothic Demi Cond" panose="020B0706030402020204" pitchFamily="34" charset="0"/>
            </a:endParaRPr>
          </a:p>
          <a:p>
            <a:r>
              <a:rPr lang="en-US" dirty="0">
                <a:latin typeface="Franklin Gothic Demi Cond"/>
              </a:rPr>
              <a:t>February 2027</a:t>
            </a:r>
            <a:endParaRPr lang="en-US" dirty="0">
              <a:latin typeface="Franklin Gothic Demi Cond" panose="020B0706030402020204" pitchFamily="34" charset="0"/>
            </a:endParaRPr>
          </a:p>
          <a:p>
            <a:r>
              <a:rPr lang="en-US" sz="1200" dirty="0">
                <a:latin typeface="Franklin Gothic Demi Cond" panose="020B0706030402020204" pitchFamily="34" charset="0"/>
              </a:rPr>
              <a:t>2/3	Pinewood Derby</a:t>
            </a:r>
          </a:p>
          <a:p>
            <a:r>
              <a:rPr lang="en-US" sz="1200" dirty="0">
                <a:latin typeface="Franklin Gothic Demi Cond"/>
              </a:rPr>
              <a:t>2/15	President’s Day 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2/24	Blue &amp; Gold Banquet</a:t>
            </a:r>
          </a:p>
          <a:p>
            <a:r>
              <a:rPr lang="en-US" sz="1200" dirty="0">
                <a:latin typeface="Franklin Gothic Demi Cond" panose="020B0706030402020204" pitchFamily="34" charset="0"/>
              </a:rPr>
              <a:t>2/26	Pack Meeting (Arrow of Light Crossover)</a:t>
            </a:r>
            <a:endParaRPr lang="en-US" sz="1400" dirty="0">
              <a:latin typeface="Franklin Gothic Demi Cond" panose="020B07060304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4254C9B-0B16-0845-8D9B-B1BAC31B3FB3}"/>
              </a:ext>
            </a:extLst>
          </p:cNvPr>
          <p:cNvCxnSpPr>
            <a:cxnSpLocks/>
          </p:cNvCxnSpPr>
          <p:nvPr/>
        </p:nvCxnSpPr>
        <p:spPr>
          <a:xfrm>
            <a:off x="357362" y="658010"/>
            <a:ext cx="83860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8AE3328-1A99-1348-B535-22D9F9D090D3}"/>
              </a:ext>
            </a:extLst>
          </p:cNvPr>
          <p:cNvSpPr txBox="1"/>
          <p:nvPr/>
        </p:nvSpPr>
        <p:spPr>
          <a:xfrm>
            <a:off x="5242531" y="4916282"/>
            <a:ext cx="32311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8" indent="-257178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 panose="020B0706030402020204" pitchFamily="34" charset="0"/>
              </a:rPr>
              <a:t>Dens Meetings will be at 6:45pm every Monday at Red Mountain United Methodist Church</a:t>
            </a:r>
          </a:p>
          <a:p>
            <a:pPr marL="257178" indent="-257178">
              <a:buFont typeface="Arial" panose="020B0604020202020204" pitchFamily="34" charset="0"/>
              <a:buChar char="•"/>
            </a:pPr>
            <a:endParaRPr lang="en-US" sz="1400" dirty="0">
              <a:latin typeface="Franklin Gothic Demi Cond" panose="020B0706030402020204" pitchFamily="34" charset="0"/>
            </a:endParaRPr>
          </a:p>
          <a:p>
            <a:pPr marL="257178" indent="-257178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 panose="020B0706030402020204" pitchFamily="34" charset="0"/>
              </a:rPr>
              <a:t>Pack Meetings occur at 6:45pm on the last Monday of the Month</a:t>
            </a:r>
          </a:p>
          <a:p>
            <a:pPr marL="257178" indent="-257178">
              <a:buFont typeface="Arial" panose="020B0604020202020204" pitchFamily="34" charset="0"/>
              <a:buChar char="•"/>
            </a:pPr>
            <a:endParaRPr lang="en-US" sz="1400" dirty="0">
              <a:latin typeface="Franklin Gothic Demi Cond" panose="020B0706030402020204" pitchFamily="34" charset="0"/>
            </a:endParaRPr>
          </a:p>
          <a:p>
            <a:pPr marL="257178" indent="-257178">
              <a:buFont typeface="Arial" panose="020B0604020202020204" pitchFamily="34" charset="0"/>
              <a:buChar char="•"/>
            </a:pPr>
            <a:r>
              <a:rPr lang="en-US" sz="1400" dirty="0">
                <a:latin typeface="Franklin Gothic Demi Cond" panose="020B0706030402020204" pitchFamily="34" charset="0"/>
              </a:rPr>
              <a:t>Committee Meetings take place on the 1</a:t>
            </a:r>
            <a:r>
              <a:rPr lang="en-US" sz="1400" baseline="30000" dirty="0">
                <a:latin typeface="Franklin Gothic Demi Cond" panose="020B0706030402020204" pitchFamily="34" charset="0"/>
              </a:rPr>
              <a:t>st</a:t>
            </a:r>
            <a:r>
              <a:rPr lang="en-US" sz="1400" dirty="0">
                <a:latin typeface="Franklin Gothic Demi Cond" panose="020B0706030402020204" pitchFamily="34" charset="0"/>
              </a:rPr>
              <a:t> Monday of the Month at 6pm, unless otherwise noted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23EFE5-6880-4308-9C11-77C4D2CAA720}"/>
              </a:ext>
            </a:extLst>
          </p:cNvPr>
          <p:cNvSpPr/>
          <p:nvPr/>
        </p:nvSpPr>
        <p:spPr>
          <a:xfrm>
            <a:off x="314068" y="879570"/>
            <a:ext cx="233401" cy="6242073"/>
          </a:xfrm>
          <a:prstGeom prst="rect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1C7AF84-47BF-4C13-A914-DFEF642A7A37}"/>
              </a:ext>
            </a:extLst>
          </p:cNvPr>
          <p:cNvCxnSpPr>
            <a:cxnSpLocks/>
          </p:cNvCxnSpPr>
          <p:nvPr/>
        </p:nvCxnSpPr>
        <p:spPr>
          <a:xfrm flipH="1">
            <a:off x="-10484" y="7307906"/>
            <a:ext cx="8531293" cy="0"/>
          </a:xfrm>
          <a:prstGeom prst="line">
            <a:avLst/>
          </a:prstGeom>
          <a:ln w="57150">
            <a:solidFill>
              <a:srgbClr val="F7D1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C2E7A75-18E7-406F-9DBA-CB4F5873A9A8}"/>
              </a:ext>
            </a:extLst>
          </p:cNvPr>
          <p:cNvSpPr/>
          <p:nvPr/>
        </p:nvSpPr>
        <p:spPr>
          <a:xfrm flipH="1">
            <a:off x="8040252" y="1"/>
            <a:ext cx="2011701" cy="7772400"/>
          </a:xfrm>
          <a:prstGeom prst="rtTriangle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2FA86E24-15EC-4049-977E-8295F1ED7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762" y="6217093"/>
            <a:ext cx="1377687" cy="1377687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430627-5CCA-4836-822E-4D5E97782DAB}"/>
              </a:ext>
            </a:extLst>
          </p:cNvPr>
          <p:cNvCxnSpPr>
            <a:cxnSpLocks/>
          </p:cNvCxnSpPr>
          <p:nvPr/>
        </p:nvCxnSpPr>
        <p:spPr>
          <a:xfrm flipH="1">
            <a:off x="8031543" y="0"/>
            <a:ext cx="1994908" cy="7772401"/>
          </a:xfrm>
          <a:prstGeom prst="line">
            <a:avLst/>
          </a:prstGeom>
          <a:ln w="57150">
            <a:solidFill>
              <a:srgbClr val="F7D1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B4BED-0B95-414C-86AF-84D7927A088A}"/>
              </a:ext>
            </a:extLst>
          </p:cNvPr>
          <p:cNvSpPr/>
          <p:nvPr/>
        </p:nvSpPr>
        <p:spPr>
          <a:xfrm rot="16200000">
            <a:off x="7915556" y="3660700"/>
            <a:ext cx="309943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prstMaterial="softEdge"/>
          </a:bodyPr>
          <a:lstStyle/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haroni" panose="020B0604020202020204" pitchFamily="2" charset="-79"/>
              </a:rPr>
              <a:t>Pack 123</a:t>
            </a:r>
          </a:p>
          <a:p>
            <a:r>
              <a:rPr lang="en-US" sz="2800" b="1" dirty="0">
                <a:ln w="6350">
                  <a:noFill/>
                </a:ln>
                <a:solidFill>
                  <a:srgbClr val="F7D117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haroni" panose="020B0604020202020204" pitchFamily="2" charset="-79"/>
              </a:rPr>
              <a:t>Adventure is Calling!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53B906-807C-491F-83F5-CF5A5B705C0F}"/>
              </a:ext>
            </a:extLst>
          </p:cNvPr>
          <p:cNvSpPr/>
          <p:nvPr/>
        </p:nvSpPr>
        <p:spPr>
          <a:xfrm>
            <a:off x="5253763" y="934423"/>
            <a:ext cx="233401" cy="3995071"/>
          </a:xfrm>
          <a:prstGeom prst="rect">
            <a:avLst/>
          </a:prstGeom>
          <a:solidFill>
            <a:srgbClr val="145D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88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A1F1936639384E9C47555245597D9A" ma:contentTypeVersion="4" ma:contentTypeDescription="Create a new document." ma:contentTypeScope="" ma:versionID="a46c48da485c3c0cf2c23cb497d18a9f">
  <xsd:schema xmlns:xsd="http://www.w3.org/2001/XMLSchema" xmlns:xs="http://www.w3.org/2001/XMLSchema" xmlns:p="http://schemas.microsoft.com/office/2006/metadata/properties" xmlns:ns2="6759094f-5974-413f-8bc6-2fc166a3d426" targetNamespace="http://schemas.microsoft.com/office/2006/metadata/properties" ma:root="true" ma:fieldsID="82eb23740ca99d3c04e65a3f4868bd22" ns2:_="">
    <xsd:import namespace="6759094f-5974-413f-8bc6-2fc166a3d4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9094f-5974-413f-8bc6-2fc166a3d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D31D70-5151-4E54-B3A6-D526252B204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377BA95-831C-453C-8791-9E9AD5C7BF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2E396C-7160-4DDA-AC88-3011E4070F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59094f-5974-413f-8bc6-2fc166a3d4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16179</TotalTime>
  <Words>730</Words>
  <Application>Microsoft Macintosh PowerPoint</Application>
  <PresentationFormat>Custom</PresentationFormat>
  <Paragraphs>157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Franklin Gothic Demi Cond</vt:lpstr>
      <vt:lpstr>Gill Sans Ultra Bold Condensed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Gamble</dc:creator>
  <cp:lastModifiedBy>Tarryn Hutchison</cp:lastModifiedBy>
  <cp:revision>186</cp:revision>
  <cp:lastPrinted>2021-02-26T18:19:37Z</cp:lastPrinted>
  <dcterms:created xsi:type="dcterms:W3CDTF">2021-02-25T21:31:05Z</dcterms:created>
  <dcterms:modified xsi:type="dcterms:W3CDTF">2026-02-05T23:06:24Z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0x010100DEA1F1936639384E9C47555245597D9A</vt:lpwstr>
  </property>
</Properties>
</file>